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6" r:id="rId5"/>
    <p:sldId id="286" r:id="rId6"/>
    <p:sldId id="289" r:id="rId7"/>
    <p:sldId id="299" r:id="rId8"/>
    <p:sldId id="300" r:id="rId9"/>
    <p:sldId id="301" r:id="rId10"/>
    <p:sldId id="304" r:id="rId11"/>
    <p:sldId id="302" r:id="rId12"/>
    <p:sldId id="303" r:id="rId13"/>
    <p:sldId id="305" r:id="rId14"/>
    <p:sldId id="322" r:id="rId15"/>
    <p:sldId id="307" r:id="rId16"/>
    <p:sldId id="310" r:id="rId17"/>
    <p:sldId id="311" r:id="rId18"/>
    <p:sldId id="306" r:id="rId19"/>
    <p:sldId id="308" r:id="rId20"/>
    <p:sldId id="309" r:id="rId21"/>
    <p:sldId id="313" r:id="rId22"/>
    <p:sldId id="315" r:id="rId23"/>
    <p:sldId id="314" r:id="rId24"/>
    <p:sldId id="312" r:id="rId25"/>
    <p:sldId id="316" r:id="rId26"/>
    <p:sldId id="317" r:id="rId27"/>
    <p:sldId id="320" r:id="rId28"/>
    <p:sldId id="321" r:id="rId29"/>
    <p:sldId id="318" r:id="rId30"/>
    <p:sldId id="319" r:id="rId31"/>
    <p:sldId id="29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 autoAdjust="0"/>
    <p:restoredTop sz="95646" autoAdjust="0"/>
  </p:normalViewPr>
  <p:slideViewPr>
    <p:cSldViewPr snapToGrid="0">
      <p:cViewPr varScale="1">
        <p:scale>
          <a:sx n="52" d="100"/>
          <a:sy n="52" d="100"/>
        </p:scale>
        <p:origin x="365" y="58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C809F0-B06B-4E6C-89EA-1030B17206F3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8975E48-2413-40AD-B3BD-34BD11557B2C}">
      <dgm:prSet custT="1"/>
      <dgm:spPr/>
      <dgm:t>
        <a:bodyPr/>
        <a:lstStyle/>
        <a:p>
          <a:r>
            <a:rPr lang="pt-BR" sz="1600" b="1" dirty="0"/>
            <a:t>Inicialização</a:t>
          </a:r>
          <a:endParaRPr lang="en-US" sz="1600" dirty="0"/>
        </a:p>
      </dgm:t>
    </dgm:pt>
    <dgm:pt modelId="{A33DA853-EFAF-40CC-868A-5E4BF92FF1DA}" type="parTrans" cxnId="{D96E6909-1D72-4D13-AF20-BECF258FD2C4}">
      <dgm:prSet/>
      <dgm:spPr/>
      <dgm:t>
        <a:bodyPr/>
        <a:lstStyle/>
        <a:p>
          <a:endParaRPr lang="en-US"/>
        </a:p>
      </dgm:t>
    </dgm:pt>
    <dgm:pt modelId="{E45C3B85-E1C4-4CC1-9B17-A7B9660FF92F}" type="sibTrans" cxnId="{D96E6909-1D72-4D13-AF20-BECF258FD2C4}">
      <dgm:prSet phldrT="01"/>
      <dgm:spPr/>
      <dgm:t>
        <a:bodyPr/>
        <a:lstStyle/>
        <a:p>
          <a:endParaRPr lang="en-US"/>
        </a:p>
      </dgm:t>
    </dgm:pt>
    <dgm:pt modelId="{F1898759-CF16-4710-B577-9B1933B0EA74}">
      <dgm:prSet custT="1"/>
      <dgm:spPr/>
      <dgm:t>
        <a:bodyPr/>
        <a:lstStyle/>
        <a:p>
          <a:r>
            <a:rPr lang="pt-BR" sz="1600" b="1" dirty="0"/>
            <a:t>k-</a:t>
          </a:r>
          <a:r>
            <a:rPr lang="pt-BR" sz="1600" b="1" dirty="0" err="1"/>
            <a:t>opt</a:t>
          </a:r>
          <a:r>
            <a:rPr lang="pt-BR" sz="1600" b="1" dirty="0"/>
            <a:t> Move</a:t>
          </a:r>
          <a:endParaRPr lang="en-US" sz="1600" dirty="0"/>
        </a:p>
      </dgm:t>
    </dgm:pt>
    <dgm:pt modelId="{78E0AF61-3AFE-47D5-BAC4-E1389BE63113}" type="parTrans" cxnId="{84848DE3-CCA6-4181-9CA2-1BE8B389BCE6}">
      <dgm:prSet/>
      <dgm:spPr/>
      <dgm:t>
        <a:bodyPr/>
        <a:lstStyle/>
        <a:p>
          <a:endParaRPr lang="en-US"/>
        </a:p>
      </dgm:t>
    </dgm:pt>
    <dgm:pt modelId="{D7725DAB-29B1-443E-B9D0-AB238896E176}" type="sibTrans" cxnId="{84848DE3-CCA6-4181-9CA2-1BE8B389BCE6}">
      <dgm:prSet phldrT="02"/>
      <dgm:spPr/>
      <dgm:t>
        <a:bodyPr/>
        <a:lstStyle/>
        <a:p>
          <a:endParaRPr lang="en-US"/>
        </a:p>
      </dgm:t>
    </dgm:pt>
    <dgm:pt modelId="{FBB5831F-5839-498F-ACBB-7E4599E10F3D}">
      <dgm:prSet custT="1"/>
      <dgm:spPr/>
      <dgm:t>
        <a:bodyPr/>
        <a:lstStyle/>
        <a:p>
          <a:r>
            <a:rPr lang="pt-BR" sz="1600" b="1" dirty="0"/>
            <a:t>Busca Local</a:t>
          </a:r>
          <a:endParaRPr lang="en-US" sz="1600" dirty="0"/>
        </a:p>
      </dgm:t>
    </dgm:pt>
    <dgm:pt modelId="{649097EA-6BC5-4009-9FD1-917D84B9944D}" type="parTrans" cxnId="{AEE711AE-0F1D-44C3-BF57-2745DED93CC4}">
      <dgm:prSet/>
      <dgm:spPr/>
      <dgm:t>
        <a:bodyPr/>
        <a:lstStyle/>
        <a:p>
          <a:endParaRPr lang="en-US"/>
        </a:p>
      </dgm:t>
    </dgm:pt>
    <dgm:pt modelId="{DCA4729B-8BFC-4052-B7E1-36B1BC70DA37}" type="sibTrans" cxnId="{AEE711AE-0F1D-44C3-BF57-2745DED93CC4}">
      <dgm:prSet phldrT="03"/>
      <dgm:spPr/>
      <dgm:t>
        <a:bodyPr/>
        <a:lstStyle/>
        <a:p>
          <a:endParaRPr lang="en-US" dirty="0"/>
        </a:p>
      </dgm:t>
    </dgm:pt>
    <dgm:pt modelId="{131ECE42-D0AD-436B-85FC-EB71C11CA075}">
      <dgm:prSet custT="1"/>
      <dgm:spPr/>
      <dgm:t>
        <a:bodyPr/>
        <a:lstStyle/>
        <a:p>
          <a:r>
            <a:rPr lang="pt-BR" sz="1600" b="1" dirty="0"/>
            <a:t>Extensões de Movimentos</a:t>
          </a:r>
          <a:endParaRPr lang="en-US" sz="1600" dirty="0"/>
        </a:p>
      </dgm:t>
    </dgm:pt>
    <dgm:pt modelId="{5D4F97F1-7CA9-4C83-940F-CC2D91342736}" type="parTrans" cxnId="{68C7331B-5380-4B24-B20D-B4032FAF2900}">
      <dgm:prSet/>
      <dgm:spPr/>
      <dgm:t>
        <a:bodyPr/>
        <a:lstStyle/>
        <a:p>
          <a:endParaRPr lang="en-US"/>
        </a:p>
      </dgm:t>
    </dgm:pt>
    <dgm:pt modelId="{8776767A-FA31-48E9-ACA6-AFC24993BBAF}" type="sibTrans" cxnId="{68C7331B-5380-4B24-B20D-B4032FAF2900}">
      <dgm:prSet phldrT="04"/>
      <dgm:spPr/>
      <dgm:t>
        <a:bodyPr/>
        <a:lstStyle/>
        <a:p>
          <a:endParaRPr lang="en-US"/>
        </a:p>
      </dgm:t>
    </dgm:pt>
    <dgm:pt modelId="{C4A7997D-0EA0-40D0-A33D-7478F664F5CE}">
      <dgm:prSet/>
      <dgm:spPr/>
      <dgm:t>
        <a:bodyPr/>
        <a:lstStyle/>
        <a:p>
          <a:r>
            <a:rPr lang="pt-BR" b="1" dirty="0"/>
            <a:t>Reinicialização</a:t>
          </a:r>
          <a:endParaRPr lang="en-US" dirty="0"/>
        </a:p>
      </dgm:t>
    </dgm:pt>
    <dgm:pt modelId="{FEB16607-FACE-41C8-8203-B045644BAD40}" type="parTrans" cxnId="{CCA10072-9280-482B-B008-F7580B9EBFAB}">
      <dgm:prSet/>
      <dgm:spPr/>
      <dgm:t>
        <a:bodyPr/>
        <a:lstStyle/>
        <a:p>
          <a:endParaRPr lang="en-US"/>
        </a:p>
      </dgm:t>
    </dgm:pt>
    <dgm:pt modelId="{5B0E6433-468E-45B7-9F2A-1BCAA06665F5}" type="sibTrans" cxnId="{CCA10072-9280-482B-B008-F7580B9EBFAB}">
      <dgm:prSet phldrT="05"/>
      <dgm:spPr/>
      <dgm:t>
        <a:bodyPr/>
        <a:lstStyle/>
        <a:p>
          <a:endParaRPr lang="en-US"/>
        </a:p>
      </dgm:t>
    </dgm:pt>
    <dgm:pt modelId="{07564922-A486-49AA-9FB9-D3A6CD462A6A}">
      <dgm:prSet/>
      <dgm:spPr/>
      <dgm:t>
        <a:bodyPr/>
        <a:lstStyle/>
        <a:p>
          <a:r>
            <a:rPr lang="pt-BR" b="1" dirty="0"/>
            <a:t>Ciclos e Reconexões</a:t>
          </a:r>
          <a:endParaRPr lang="en-US" dirty="0"/>
        </a:p>
      </dgm:t>
    </dgm:pt>
    <dgm:pt modelId="{0A49994E-D5DE-4F21-9CC0-5A11AF4098AC}" type="parTrans" cxnId="{EAA0312D-23EE-49E8-9F67-12AD99483C73}">
      <dgm:prSet/>
      <dgm:spPr/>
      <dgm:t>
        <a:bodyPr/>
        <a:lstStyle/>
        <a:p>
          <a:endParaRPr lang="en-US"/>
        </a:p>
      </dgm:t>
    </dgm:pt>
    <dgm:pt modelId="{EF6CAA17-34AF-470B-BEA8-09040CC5616E}" type="sibTrans" cxnId="{EAA0312D-23EE-49E8-9F67-12AD99483C73}">
      <dgm:prSet phldrT="06"/>
      <dgm:spPr/>
      <dgm:t>
        <a:bodyPr/>
        <a:lstStyle/>
        <a:p>
          <a:endParaRPr lang="en-US"/>
        </a:p>
      </dgm:t>
    </dgm:pt>
    <dgm:pt modelId="{FA92BF73-F96F-487C-8B49-AF0EC25AAEA4}" type="pres">
      <dgm:prSet presAssocID="{E9C809F0-B06B-4E6C-89EA-1030B17206F3}" presName="linear" presStyleCnt="0">
        <dgm:presLayoutVars>
          <dgm:animLvl val="lvl"/>
          <dgm:resizeHandles val="exact"/>
        </dgm:presLayoutVars>
      </dgm:prSet>
      <dgm:spPr/>
    </dgm:pt>
    <dgm:pt modelId="{F22640DF-8D49-4A2C-AEFF-03523588A2EB}" type="pres">
      <dgm:prSet presAssocID="{E8975E48-2413-40AD-B3BD-34BD11557B2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F967160-D196-456E-BAE4-190FA9443CF6}" type="pres">
      <dgm:prSet presAssocID="{E45C3B85-E1C4-4CC1-9B17-A7B9660FF92F}" presName="spacer" presStyleCnt="0"/>
      <dgm:spPr/>
    </dgm:pt>
    <dgm:pt modelId="{E8AC5714-C6E9-4FD5-B673-8053A1FA2A5A}" type="pres">
      <dgm:prSet presAssocID="{F1898759-CF16-4710-B577-9B1933B0EA7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3002B1-0D9A-4778-AD68-E5562BA7366F}" type="pres">
      <dgm:prSet presAssocID="{D7725DAB-29B1-443E-B9D0-AB238896E176}" presName="spacer" presStyleCnt="0"/>
      <dgm:spPr/>
    </dgm:pt>
    <dgm:pt modelId="{5C81C624-6F76-4967-869B-6C195701070C}" type="pres">
      <dgm:prSet presAssocID="{FBB5831F-5839-498F-ACBB-7E4599E10F3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A130828-E720-46C2-800C-810D8B8A632D}" type="pres">
      <dgm:prSet presAssocID="{DCA4729B-8BFC-4052-B7E1-36B1BC70DA37}" presName="spacer" presStyleCnt="0"/>
      <dgm:spPr/>
    </dgm:pt>
    <dgm:pt modelId="{898ECD0D-46EA-4990-85D6-C04E1102BD99}" type="pres">
      <dgm:prSet presAssocID="{131ECE42-D0AD-436B-85FC-EB71C11CA07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2C2CAD1-06FD-4824-90E8-D4197BD16347}" type="pres">
      <dgm:prSet presAssocID="{8776767A-FA31-48E9-ACA6-AFC24993BBAF}" presName="spacer" presStyleCnt="0"/>
      <dgm:spPr/>
    </dgm:pt>
    <dgm:pt modelId="{8D2E198E-83C5-432A-8A4C-41C840B8C21F}" type="pres">
      <dgm:prSet presAssocID="{C4A7997D-0EA0-40D0-A33D-7478F664F5C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CCB7E0C-B6DC-4755-B1B4-1DBFBFBC6639}" type="pres">
      <dgm:prSet presAssocID="{5B0E6433-468E-45B7-9F2A-1BCAA06665F5}" presName="spacer" presStyleCnt="0"/>
      <dgm:spPr/>
    </dgm:pt>
    <dgm:pt modelId="{4C58F552-D6BD-44F2-BD59-D10477A90EB6}" type="pres">
      <dgm:prSet presAssocID="{07564922-A486-49AA-9FB9-D3A6CD462A6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D96E6909-1D72-4D13-AF20-BECF258FD2C4}" srcId="{E9C809F0-B06B-4E6C-89EA-1030B17206F3}" destId="{E8975E48-2413-40AD-B3BD-34BD11557B2C}" srcOrd="0" destOrd="0" parTransId="{A33DA853-EFAF-40CC-868A-5E4BF92FF1DA}" sibTransId="{E45C3B85-E1C4-4CC1-9B17-A7B9660FF92F}"/>
    <dgm:cxn modelId="{68C7331B-5380-4B24-B20D-B4032FAF2900}" srcId="{E9C809F0-B06B-4E6C-89EA-1030B17206F3}" destId="{131ECE42-D0AD-436B-85FC-EB71C11CA075}" srcOrd="3" destOrd="0" parTransId="{5D4F97F1-7CA9-4C83-940F-CC2D91342736}" sibTransId="{8776767A-FA31-48E9-ACA6-AFC24993BBAF}"/>
    <dgm:cxn modelId="{81119B23-E126-4890-8E4C-C96CC832F4CB}" type="presOf" srcId="{FBB5831F-5839-498F-ACBB-7E4599E10F3D}" destId="{5C81C624-6F76-4967-869B-6C195701070C}" srcOrd="0" destOrd="0" presId="urn:microsoft.com/office/officeart/2005/8/layout/vList2"/>
    <dgm:cxn modelId="{EAA0312D-23EE-49E8-9F67-12AD99483C73}" srcId="{E9C809F0-B06B-4E6C-89EA-1030B17206F3}" destId="{07564922-A486-49AA-9FB9-D3A6CD462A6A}" srcOrd="5" destOrd="0" parTransId="{0A49994E-D5DE-4F21-9CC0-5A11AF4098AC}" sibTransId="{EF6CAA17-34AF-470B-BEA8-09040CC5616E}"/>
    <dgm:cxn modelId="{56F3962F-B9FB-49CB-AE12-E43DEC8EFC1C}" type="presOf" srcId="{F1898759-CF16-4710-B577-9B1933B0EA74}" destId="{E8AC5714-C6E9-4FD5-B673-8053A1FA2A5A}" srcOrd="0" destOrd="0" presId="urn:microsoft.com/office/officeart/2005/8/layout/vList2"/>
    <dgm:cxn modelId="{2A77FA6B-9EFF-4998-BFC8-D56FE31FC911}" type="presOf" srcId="{131ECE42-D0AD-436B-85FC-EB71C11CA075}" destId="{898ECD0D-46EA-4990-85D6-C04E1102BD99}" srcOrd="0" destOrd="0" presId="urn:microsoft.com/office/officeart/2005/8/layout/vList2"/>
    <dgm:cxn modelId="{BFC8706D-862A-433C-A3E1-858A0DC04418}" type="presOf" srcId="{C4A7997D-0EA0-40D0-A33D-7478F664F5CE}" destId="{8D2E198E-83C5-432A-8A4C-41C840B8C21F}" srcOrd="0" destOrd="0" presId="urn:microsoft.com/office/officeart/2005/8/layout/vList2"/>
    <dgm:cxn modelId="{CCA10072-9280-482B-B008-F7580B9EBFAB}" srcId="{E9C809F0-B06B-4E6C-89EA-1030B17206F3}" destId="{C4A7997D-0EA0-40D0-A33D-7478F664F5CE}" srcOrd="4" destOrd="0" parTransId="{FEB16607-FACE-41C8-8203-B045644BAD40}" sibTransId="{5B0E6433-468E-45B7-9F2A-1BCAA06665F5}"/>
    <dgm:cxn modelId="{B11F9973-F89B-4618-A31F-3B6934E431F9}" type="presOf" srcId="{E8975E48-2413-40AD-B3BD-34BD11557B2C}" destId="{F22640DF-8D49-4A2C-AEFF-03523588A2EB}" srcOrd="0" destOrd="0" presId="urn:microsoft.com/office/officeart/2005/8/layout/vList2"/>
    <dgm:cxn modelId="{AEE711AE-0F1D-44C3-BF57-2745DED93CC4}" srcId="{E9C809F0-B06B-4E6C-89EA-1030B17206F3}" destId="{FBB5831F-5839-498F-ACBB-7E4599E10F3D}" srcOrd="2" destOrd="0" parTransId="{649097EA-6BC5-4009-9FD1-917D84B9944D}" sibTransId="{DCA4729B-8BFC-4052-B7E1-36B1BC70DA37}"/>
    <dgm:cxn modelId="{84848DE3-CCA6-4181-9CA2-1BE8B389BCE6}" srcId="{E9C809F0-B06B-4E6C-89EA-1030B17206F3}" destId="{F1898759-CF16-4710-B577-9B1933B0EA74}" srcOrd="1" destOrd="0" parTransId="{78E0AF61-3AFE-47D5-BAC4-E1389BE63113}" sibTransId="{D7725DAB-29B1-443E-B9D0-AB238896E176}"/>
    <dgm:cxn modelId="{4E2CDEF0-8B17-4CF2-A6EB-09624090DA1D}" type="presOf" srcId="{07564922-A486-49AA-9FB9-D3A6CD462A6A}" destId="{4C58F552-D6BD-44F2-BD59-D10477A90EB6}" srcOrd="0" destOrd="0" presId="urn:microsoft.com/office/officeart/2005/8/layout/vList2"/>
    <dgm:cxn modelId="{9AE24AFB-08CB-4A18-B187-746513D987C3}" type="presOf" srcId="{E9C809F0-B06B-4E6C-89EA-1030B17206F3}" destId="{FA92BF73-F96F-487C-8B49-AF0EC25AAEA4}" srcOrd="0" destOrd="0" presId="urn:microsoft.com/office/officeart/2005/8/layout/vList2"/>
    <dgm:cxn modelId="{C3147B91-75A4-4785-A302-9972A5C62190}" type="presParOf" srcId="{FA92BF73-F96F-487C-8B49-AF0EC25AAEA4}" destId="{F22640DF-8D49-4A2C-AEFF-03523588A2EB}" srcOrd="0" destOrd="0" presId="urn:microsoft.com/office/officeart/2005/8/layout/vList2"/>
    <dgm:cxn modelId="{55D32E0A-316A-4A43-8AD9-E6110D3ACFAD}" type="presParOf" srcId="{FA92BF73-F96F-487C-8B49-AF0EC25AAEA4}" destId="{CF967160-D196-456E-BAE4-190FA9443CF6}" srcOrd="1" destOrd="0" presId="urn:microsoft.com/office/officeart/2005/8/layout/vList2"/>
    <dgm:cxn modelId="{D5C68EFB-5335-415A-905D-39744F422B3B}" type="presParOf" srcId="{FA92BF73-F96F-487C-8B49-AF0EC25AAEA4}" destId="{E8AC5714-C6E9-4FD5-B673-8053A1FA2A5A}" srcOrd="2" destOrd="0" presId="urn:microsoft.com/office/officeart/2005/8/layout/vList2"/>
    <dgm:cxn modelId="{06434E6C-378C-4056-8F81-34290FE68AFD}" type="presParOf" srcId="{FA92BF73-F96F-487C-8B49-AF0EC25AAEA4}" destId="{1A3002B1-0D9A-4778-AD68-E5562BA7366F}" srcOrd="3" destOrd="0" presId="urn:microsoft.com/office/officeart/2005/8/layout/vList2"/>
    <dgm:cxn modelId="{ACE1437D-6080-4BD0-A65E-3F262A949C1C}" type="presParOf" srcId="{FA92BF73-F96F-487C-8B49-AF0EC25AAEA4}" destId="{5C81C624-6F76-4967-869B-6C195701070C}" srcOrd="4" destOrd="0" presId="urn:microsoft.com/office/officeart/2005/8/layout/vList2"/>
    <dgm:cxn modelId="{D44A3B8F-7E47-4E6A-B6C6-6E475085A36A}" type="presParOf" srcId="{FA92BF73-F96F-487C-8B49-AF0EC25AAEA4}" destId="{0A130828-E720-46C2-800C-810D8B8A632D}" srcOrd="5" destOrd="0" presId="urn:microsoft.com/office/officeart/2005/8/layout/vList2"/>
    <dgm:cxn modelId="{561912C2-7055-459D-B0A8-6E2D5CA828A1}" type="presParOf" srcId="{FA92BF73-F96F-487C-8B49-AF0EC25AAEA4}" destId="{898ECD0D-46EA-4990-85D6-C04E1102BD99}" srcOrd="6" destOrd="0" presId="urn:microsoft.com/office/officeart/2005/8/layout/vList2"/>
    <dgm:cxn modelId="{4112F272-6B65-43D4-A8E0-3442A7ECBBF1}" type="presParOf" srcId="{FA92BF73-F96F-487C-8B49-AF0EC25AAEA4}" destId="{92C2CAD1-06FD-4824-90E8-D4197BD16347}" srcOrd="7" destOrd="0" presId="urn:microsoft.com/office/officeart/2005/8/layout/vList2"/>
    <dgm:cxn modelId="{BBD25D3F-C7EB-4021-B412-42BE253190D4}" type="presParOf" srcId="{FA92BF73-F96F-487C-8B49-AF0EC25AAEA4}" destId="{8D2E198E-83C5-432A-8A4C-41C840B8C21F}" srcOrd="8" destOrd="0" presId="urn:microsoft.com/office/officeart/2005/8/layout/vList2"/>
    <dgm:cxn modelId="{48F89B2C-52EB-409F-9BD3-538C0D531BCD}" type="presParOf" srcId="{FA92BF73-F96F-487C-8B49-AF0EC25AAEA4}" destId="{ACCB7E0C-B6DC-4755-B1B4-1DBFBFBC6639}" srcOrd="9" destOrd="0" presId="urn:microsoft.com/office/officeart/2005/8/layout/vList2"/>
    <dgm:cxn modelId="{7BDD7A8E-C0FE-4F82-A196-CAE1E5FBA6A0}" type="presParOf" srcId="{FA92BF73-F96F-487C-8B49-AF0EC25AAEA4}" destId="{4C58F552-D6BD-44F2-BD59-D10477A90EB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C809F0-B06B-4E6C-89EA-1030B17206F3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8975E48-2413-40AD-B3BD-34BD11557B2C}">
      <dgm:prSet custT="1"/>
      <dgm:spPr/>
      <dgm:t>
        <a:bodyPr/>
        <a:lstStyle/>
        <a:p>
          <a:r>
            <a:rPr lang="pt-BR" sz="1600" b="1" dirty="0"/>
            <a:t>Inicialização</a:t>
          </a:r>
          <a:endParaRPr lang="en-US" sz="1600" dirty="0"/>
        </a:p>
      </dgm:t>
    </dgm:pt>
    <dgm:pt modelId="{A33DA853-EFAF-40CC-868A-5E4BF92FF1DA}" type="parTrans" cxnId="{D96E6909-1D72-4D13-AF20-BECF258FD2C4}">
      <dgm:prSet/>
      <dgm:spPr/>
      <dgm:t>
        <a:bodyPr/>
        <a:lstStyle/>
        <a:p>
          <a:endParaRPr lang="en-US"/>
        </a:p>
      </dgm:t>
    </dgm:pt>
    <dgm:pt modelId="{E45C3B85-E1C4-4CC1-9B17-A7B9660FF92F}" type="sibTrans" cxnId="{D96E6909-1D72-4D13-AF20-BECF258FD2C4}">
      <dgm:prSet phldrT="01"/>
      <dgm:spPr/>
      <dgm:t>
        <a:bodyPr/>
        <a:lstStyle/>
        <a:p>
          <a:endParaRPr lang="en-US"/>
        </a:p>
      </dgm:t>
    </dgm:pt>
    <dgm:pt modelId="{F1898759-CF16-4710-B577-9B1933B0EA74}">
      <dgm:prSet custT="1"/>
      <dgm:spPr/>
      <dgm:t>
        <a:bodyPr/>
        <a:lstStyle/>
        <a:p>
          <a:r>
            <a:rPr lang="pt-BR" sz="1600" dirty="0"/>
            <a:t>Perturbação</a:t>
          </a:r>
          <a:endParaRPr lang="en-US" sz="1600" dirty="0"/>
        </a:p>
      </dgm:t>
    </dgm:pt>
    <dgm:pt modelId="{78E0AF61-3AFE-47D5-BAC4-E1389BE63113}" type="parTrans" cxnId="{84848DE3-CCA6-4181-9CA2-1BE8B389BCE6}">
      <dgm:prSet/>
      <dgm:spPr/>
      <dgm:t>
        <a:bodyPr/>
        <a:lstStyle/>
        <a:p>
          <a:endParaRPr lang="en-US"/>
        </a:p>
      </dgm:t>
    </dgm:pt>
    <dgm:pt modelId="{D7725DAB-29B1-443E-B9D0-AB238896E176}" type="sibTrans" cxnId="{84848DE3-CCA6-4181-9CA2-1BE8B389BCE6}">
      <dgm:prSet phldrT="02"/>
      <dgm:spPr/>
      <dgm:t>
        <a:bodyPr/>
        <a:lstStyle/>
        <a:p>
          <a:endParaRPr lang="en-US"/>
        </a:p>
      </dgm:t>
    </dgm:pt>
    <dgm:pt modelId="{FBB5831F-5839-498F-ACBB-7E4599E10F3D}">
      <dgm:prSet custT="1"/>
      <dgm:spPr/>
      <dgm:t>
        <a:bodyPr/>
        <a:lstStyle/>
        <a:p>
          <a:r>
            <a:rPr lang="pt-BR" sz="1600" b="1" dirty="0"/>
            <a:t>Avaliação</a:t>
          </a:r>
          <a:endParaRPr lang="en-US" sz="1600" dirty="0"/>
        </a:p>
      </dgm:t>
    </dgm:pt>
    <dgm:pt modelId="{649097EA-6BC5-4009-9FD1-917D84B9944D}" type="parTrans" cxnId="{AEE711AE-0F1D-44C3-BF57-2745DED93CC4}">
      <dgm:prSet/>
      <dgm:spPr/>
      <dgm:t>
        <a:bodyPr/>
        <a:lstStyle/>
        <a:p>
          <a:endParaRPr lang="en-US"/>
        </a:p>
      </dgm:t>
    </dgm:pt>
    <dgm:pt modelId="{DCA4729B-8BFC-4052-B7E1-36B1BC70DA37}" type="sibTrans" cxnId="{AEE711AE-0F1D-44C3-BF57-2745DED93CC4}">
      <dgm:prSet phldrT="03"/>
      <dgm:spPr/>
      <dgm:t>
        <a:bodyPr/>
        <a:lstStyle/>
        <a:p>
          <a:endParaRPr lang="en-US" dirty="0"/>
        </a:p>
      </dgm:t>
    </dgm:pt>
    <dgm:pt modelId="{131ECE42-D0AD-436B-85FC-EB71C11CA075}">
      <dgm:prSet custT="1"/>
      <dgm:spPr/>
      <dgm:t>
        <a:bodyPr/>
        <a:lstStyle/>
        <a:p>
          <a:r>
            <a:rPr lang="pt-BR" sz="1600" dirty="0" err="1"/>
            <a:t>Criterio</a:t>
          </a:r>
          <a:r>
            <a:rPr lang="pt-BR" sz="1600" dirty="0"/>
            <a:t> de aceitação Relativa</a:t>
          </a:r>
          <a:endParaRPr lang="en-US" sz="1600" dirty="0"/>
        </a:p>
      </dgm:t>
    </dgm:pt>
    <dgm:pt modelId="{5D4F97F1-7CA9-4C83-940F-CC2D91342736}" type="parTrans" cxnId="{68C7331B-5380-4B24-B20D-B4032FAF2900}">
      <dgm:prSet/>
      <dgm:spPr/>
      <dgm:t>
        <a:bodyPr/>
        <a:lstStyle/>
        <a:p>
          <a:endParaRPr lang="en-US"/>
        </a:p>
      </dgm:t>
    </dgm:pt>
    <dgm:pt modelId="{8776767A-FA31-48E9-ACA6-AFC24993BBAF}" type="sibTrans" cxnId="{68C7331B-5380-4B24-B20D-B4032FAF2900}">
      <dgm:prSet phldrT="04"/>
      <dgm:spPr/>
      <dgm:t>
        <a:bodyPr/>
        <a:lstStyle/>
        <a:p>
          <a:endParaRPr lang="en-US"/>
        </a:p>
      </dgm:t>
    </dgm:pt>
    <dgm:pt modelId="{C4A7997D-0EA0-40D0-A33D-7478F664F5CE}">
      <dgm:prSet/>
      <dgm:spPr/>
      <dgm:t>
        <a:bodyPr/>
        <a:lstStyle/>
        <a:p>
          <a:r>
            <a:rPr lang="pt-BR" dirty="0"/>
            <a:t>Atualização</a:t>
          </a:r>
          <a:endParaRPr lang="en-US" dirty="0"/>
        </a:p>
      </dgm:t>
    </dgm:pt>
    <dgm:pt modelId="{FEB16607-FACE-41C8-8203-B045644BAD40}" type="parTrans" cxnId="{CCA10072-9280-482B-B008-F7580B9EBFAB}">
      <dgm:prSet/>
      <dgm:spPr/>
      <dgm:t>
        <a:bodyPr/>
        <a:lstStyle/>
        <a:p>
          <a:endParaRPr lang="en-US"/>
        </a:p>
      </dgm:t>
    </dgm:pt>
    <dgm:pt modelId="{5B0E6433-468E-45B7-9F2A-1BCAA06665F5}" type="sibTrans" cxnId="{CCA10072-9280-482B-B008-F7580B9EBFAB}">
      <dgm:prSet phldrT="05"/>
      <dgm:spPr/>
      <dgm:t>
        <a:bodyPr/>
        <a:lstStyle/>
        <a:p>
          <a:endParaRPr lang="en-US"/>
        </a:p>
      </dgm:t>
    </dgm:pt>
    <dgm:pt modelId="{07564922-A486-49AA-9FB9-D3A6CD462A6A}">
      <dgm:prSet/>
      <dgm:spPr/>
      <dgm:t>
        <a:bodyPr/>
        <a:lstStyle/>
        <a:p>
          <a:r>
            <a:rPr lang="pt-BR" b="1" dirty="0"/>
            <a:t>Iteração</a:t>
          </a:r>
          <a:endParaRPr lang="en-US" dirty="0"/>
        </a:p>
      </dgm:t>
    </dgm:pt>
    <dgm:pt modelId="{0A49994E-D5DE-4F21-9CC0-5A11AF4098AC}" type="parTrans" cxnId="{EAA0312D-23EE-49E8-9F67-12AD99483C73}">
      <dgm:prSet/>
      <dgm:spPr/>
      <dgm:t>
        <a:bodyPr/>
        <a:lstStyle/>
        <a:p>
          <a:endParaRPr lang="en-US"/>
        </a:p>
      </dgm:t>
    </dgm:pt>
    <dgm:pt modelId="{EF6CAA17-34AF-470B-BEA8-09040CC5616E}" type="sibTrans" cxnId="{EAA0312D-23EE-49E8-9F67-12AD99483C73}">
      <dgm:prSet phldrT="06"/>
      <dgm:spPr/>
      <dgm:t>
        <a:bodyPr/>
        <a:lstStyle/>
        <a:p>
          <a:endParaRPr lang="en-US"/>
        </a:p>
      </dgm:t>
    </dgm:pt>
    <dgm:pt modelId="{FA92BF73-F96F-487C-8B49-AF0EC25AAEA4}" type="pres">
      <dgm:prSet presAssocID="{E9C809F0-B06B-4E6C-89EA-1030B17206F3}" presName="linear" presStyleCnt="0">
        <dgm:presLayoutVars>
          <dgm:animLvl val="lvl"/>
          <dgm:resizeHandles val="exact"/>
        </dgm:presLayoutVars>
      </dgm:prSet>
      <dgm:spPr/>
    </dgm:pt>
    <dgm:pt modelId="{F22640DF-8D49-4A2C-AEFF-03523588A2EB}" type="pres">
      <dgm:prSet presAssocID="{E8975E48-2413-40AD-B3BD-34BD11557B2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F967160-D196-456E-BAE4-190FA9443CF6}" type="pres">
      <dgm:prSet presAssocID="{E45C3B85-E1C4-4CC1-9B17-A7B9660FF92F}" presName="spacer" presStyleCnt="0"/>
      <dgm:spPr/>
    </dgm:pt>
    <dgm:pt modelId="{E8AC5714-C6E9-4FD5-B673-8053A1FA2A5A}" type="pres">
      <dgm:prSet presAssocID="{F1898759-CF16-4710-B577-9B1933B0EA7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3002B1-0D9A-4778-AD68-E5562BA7366F}" type="pres">
      <dgm:prSet presAssocID="{D7725DAB-29B1-443E-B9D0-AB238896E176}" presName="spacer" presStyleCnt="0"/>
      <dgm:spPr/>
    </dgm:pt>
    <dgm:pt modelId="{5C81C624-6F76-4967-869B-6C195701070C}" type="pres">
      <dgm:prSet presAssocID="{FBB5831F-5839-498F-ACBB-7E4599E10F3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A130828-E720-46C2-800C-810D8B8A632D}" type="pres">
      <dgm:prSet presAssocID="{DCA4729B-8BFC-4052-B7E1-36B1BC70DA37}" presName="spacer" presStyleCnt="0"/>
      <dgm:spPr/>
    </dgm:pt>
    <dgm:pt modelId="{898ECD0D-46EA-4990-85D6-C04E1102BD99}" type="pres">
      <dgm:prSet presAssocID="{131ECE42-D0AD-436B-85FC-EB71C11CA07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2C2CAD1-06FD-4824-90E8-D4197BD16347}" type="pres">
      <dgm:prSet presAssocID="{8776767A-FA31-48E9-ACA6-AFC24993BBAF}" presName="spacer" presStyleCnt="0"/>
      <dgm:spPr/>
    </dgm:pt>
    <dgm:pt modelId="{8D2E198E-83C5-432A-8A4C-41C840B8C21F}" type="pres">
      <dgm:prSet presAssocID="{C4A7997D-0EA0-40D0-A33D-7478F664F5C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CCB7E0C-B6DC-4755-B1B4-1DBFBFBC6639}" type="pres">
      <dgm:prSet presAssocID="{5B0E6433-468E-45B7-9F2A-1BCAA06665F5}" presName="spacer" presStyleCnt="0"/>
      <dgm:spPr/>
    </dgm:pt>
    <dgm:pt modelId="{4C58F552-D6BD-44F2-BD59-D10477A90EB6}" type="pres">
      <dgm:prSet presAssocID="{07564922-A486-49AA-9FB9-D3A6CD462A6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D96E6909-1D72-4D13-AF20-BECF258FD2C4}" srcId="{E9C809F0-B06B-4E6C-89EA-1030B17206F3}" destId="{E8975E48-2413-40AD-B3BD-34BD11557B2C}" srcOrd="0" destOrd="0" parTransId="{A33DA853-EFAF-40CC-868A-5E4BF92FF1DA}" sibTransId="{E45C3B85-E1C4-4CC1-9B17-A7B9660FF92F}"/>
    <dgm:cxn modelId="{68C7331B-5380-4B24-B20D-B4032FAF2900}" srcId="{E9C809F0-B06B-4E6C-89EA-1030B17206F3}" destId="{131ECE42-D0AD-436B-85FC-EB71C11CA075}" srcOrd="3" destOrd="0" parTransId="{5D4F97F1-7CA9-4C83-940F-CC2D91342736}" sibTransId="{8776767A-FA31-48E9-ACA6-AFC24993BBAF}"/>
    <dgm:cxn modelId="{81119B23-E126-4890-8E4C-C96CC832F4CB}" type="presOf" srcId="{FBB5831F-5839-498F-ACBB-7E4599E10F3D}" destId="{5C81C624-6F76-4967-869B-6C195701070C}" srcOrd="0" destOrd="0" presId="urn:microsoft.com/office/officeart/2005/8/layout/vList2"/>
    <dgm:cxn modelId="{EAA0312D-23EE-49E8-9F67-12AD99483C73}" srcId="{E9C809F0-B06B-4E6C-89EA-1030B17206F3}" destId="{07564922-A486-49AA-9FB9-D3A6CD462A6A}" srcOrd="5" destOrd="0" parTransId="{0A49994E-D5DE-4F21-9CC0-5A11AF4098AC}" sibTransId="{EF6CAA17-34AF-470B-BEA8-09040CC5616E}"/>
    <dgm:cxn modelId="{56F3962F-B9FB-49CB-AE12-E43DEC8EFC1C}" type="presOf" srcId="{F1898759-CF16-4710-B577-9B1933B0EA74}" destId="{E8AC5714-C6E9-4FD5-B673-8053A1FA2A5A}" srcOrd="0" destOrd="0" presId="urn:microsoft.com/office/officeart/2005/8/layout/vList2"/>
    <dgm:cxn modelId="{2A77FA6B-9EFF-4998-BFC8-D56FE31FC911}" type="presOf" srcId="{131ECE42-D0AD-436B-85FC-EB71C11CA075}" destId="{898ECD0D-46EA-4990-85D6-C04E1102BD99}" srcOrd="0" destOrd="0" presId="urn:microsoft.com/office/officeart/2005/8/layout/vList2"/>
    <dgm:cxn modelId="{BFC8706D-862A-433C-A3E1-858A0DC04418}" type="presOf" srcId="{C4A7997D-0EA0-40D0-A33D-7478F664F5CE}" destId="{8D2E198E-83C5-432A-8A4C-41C840B8C21F}" srcOrd="0" destOrd="0" presId="urn:microsoft.com/office/officeart/2005/8/layout/vList2"/>
    <dgm:cxn modelId="{CCA10072-9280-482B-B008-F7580B9EBFAB}" srcId="{E9C809F0-B06B-4E6C-89EA-1030B17206F3}" destId="{C4A7997D-0EA0-40D0-A33D-7478F664F5CE}" srcOrd="4" destOrd="0" parTransId="{FEB16607-FACE-41C8-8203-B045644BAD40}" sibTransId="{5B0E6433-468E-45B7-9F2A-1BCAA06665F5}"/>
    <dgm:cxn modelId="{B11F9973-F89B-4618-A31F-3B6934E431F9}" type="presOf" srcId="{E8975E48-2413-40AD-B3BD-34BD11557B2C}" destId="{F22640DF-8D49-4A2C-AEFF-03523588A2EB}" srcOrd="0" destOrd="0" presId="urn:microsoft.com/office/officeart/2005/8/layout/vList2"/>
    <dgm:cxn modelId="{AEE711AE-0F1D-44C3-BF57-2745DED93CC4}" srcId="{E9C809F0-B06B-4E6C-89EA-1030B17206F3}" destId="{FBB5831F-5839-498F-ACBB-7E4599E10F3D}" srcOrd="2" destOrd="0" parTransId="{649097EA-6BC5-4009-9FD1-917D84B9944D}" sibTransId="{DCA4729B-8BFC-4052-B7E1-36B1BC70DA37}"/>
    <dgm:cxn modelId="{84848DE3-CCA6-4181-9CA2-1BE8B389BCE6}" srcId="{E9C809F0-B06B-4E6C-89EA-1030B17206F3}" destId="{F1898759-CF16-4710-B577-9B1933B0EA74}" srcOrd="1" destOrd="0" parTransId="{78E0AF61-3AFE-47D5-BAC4-E1389BE63113}" sibTransId="{D7725DAB-29B1-443E-B9D0-AB238896E176}"/>
    <dgm:cxn modelId="{4E2CDEF0-8B17-4CF2-A6EB-09624090DA1D}" type="presOf" srcId="{07564922-A486-49AA-9FB9-D3A6CD462A6A}" destId="{4C58F552-D6BD-44F2-BD59-D10477A90EB6}" srcOrd="0" destOrd="0" presId="urn:microsoft.com/office/officeart/2005/8/layout/vList2"/>
    <dgm:cxn modelId="{9AE24AFB-08CB-4A18-B187-746513D987C3}" type="presOf" srcId="{E9C809F0-B06B-4E6C-89EA-1030B17206F3}" destId="{FA92BF73-F96F-487C-8B49-AF0EC25AAEA4}" srcOrd="0" destOrd="0" presId="urn:microsoft.com/office/officeart/2005/8/layout/vList2"/>
    <dgm:cxn modelId="{C3147B91-75A4-4785-A302-9972A5C62190}" type="presParOf" srcId="{FA92BF73-F96F-487C-8B49-AF0EC25AAEA4}" destId="{F22640DF-8D49-4A2C-AEFF-03523588A2EB}" srcOrd="0" destOrd="0" presId="urn:microsoft.com/office/officeart/2005/8/layout/vList2"/>
    <dgm:cxn modelId="{55D32E0A-316A-4A43-8AD9-E6110D3ACFAD}" type="presParOf" srcId="{FA92BF73-F96F-487C-8B49-AF0EC25AAEA4}" destId="{CF967160-D196-456E-BAE4-190FA9443CF6}" srcOrd="1" destOrd="0" presId="urn:microsoft.com/office/officeart/2005/8/layout/vList2"/>
    <dgm:cxn modelId="{D5C68EFB-5335-415A-905D-39744F422B3B}" type="presParOf" srcId="{FA92BF73-F96F-487C-8B49-AF0EC25AAEA4}" destId="{E8AC5714-C6E9-4FD5-B673-8053A1FA2A5A}" srcOrd="2" destOrd="0" presId="urn:microsoft.com/office/officeart/2005/8/layout/vList2"/>
    <dgm:cxn modelId="{06434E6C-378C-4056-8F81-34290FE68AFD}" type="presParOf" srcId="{FA92BF73-F96F-487C-8B49-AF0EC25AAEA4}" destId="{1A3002B1-0D9A-4778-AD68-E5562BA7366F}" srcOrd="3" destOrd="0" presId="urn:microsoft.com/office/officeart/2005/8/layout/vList2"/>
    <dgm:cxn modelId="{ACE1437D-6080-4BD0-A65E-3F262A949C1C}" type="presParOf" srcId="{FA92BF73-F96F-487C-8B49-AF0EC25AAEA4}" destId="{5C81C624-6F76-4967-869B-6C195701070C}" srcOrd="4" destOrd="0" presId="urn:microsoft.com/office/officeart/2005/8/layout/vList2"/>
    <dgm:cxn modelId="{D44A3B8F-7E47-4E6A-B6C6-6E475085A36A}" type="presParOf" srcId="{FA92BF73-F96F-487C-8B49-AF0EC25AAEA4}" destId="{0A130828-E720-46C2-800C-810D8B8A632D}" srcOrd="5" destOrd="0" presId="urn:microsoft.com/office/officeart/2005/8/layout/vList2"/>
    <dgm:cxn modelId="{561912C2-7055-459D-B0A8-6E2D5CA828A1}" type="presParOf" srcId="{FA92BF73-F96F-487C-8B49-AF0EC25AAEA4}" destId="{898ECD0D-46EA-4990-85D6-C04E1102BD99}" srcOrd="6" destOrd="0" presId="urn:microsoft.com/office/officeart/2005/8/layout/vList2"/>
    <dgm:cxn modelId="{4112F272-6B65-43D4-A8E0-3442A7ECBBF1}" type="presParOf" srcId="{FA92BF73-F96F-487C-8B49-AF0EC25AAEA4}" destId="{92C2CAD1-06FD-4824-90E8-D4197BD16347}" srcOrd="7" destOrd="0" presId="urn:microsoft.com/office/officeart/2005/8/layout/vList2"/>
    <dgm:cxn modelId="{BBD25D3F-C7EB-4021-B412-42BE253190D4}" type="presParOf" srcId="{FA92BF73-F96F-487C-8B49-AF0EC25AAEA4}" destId="{8D2E198E-83C5-432A-8A4C-41C840B8C21F}" srcOrd="8" destOrd="0" presId="urn:microsoft.com/office/officeart/2005/8/layout/vList2"/>
    <dgm:cxn modelId="{48F89B2C-52EB-409F-9BD3-538C0D531BCD}" type="presParOf" srcId="{FA92BF73-F96F-487C-8B49-AF0EC25AAEA4}" destId="{ACCB7E0C-B6DC-4755-B1B4-1DBFBFBC6639}" srcOrd="9" destOrd="0" presId="urn:microsoft.com/office/officeart/2005/8/layout/vList2"/>
    <dgm:cxn modelId="{7BDD7A8E-C0FE-4F82-A196-CAE1E5FBA6A0}" type="presParOf" srcId="{FA92BF73-F96F-487C-8B49-AF0EC25AAEA4}" destId="{4C58F552-D6BD-44F2-BD59-D10477A90EB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C809F0-B06B-4E6C-89EA-1030B17206F3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8975E48-2413-40AD-B3BD-34BD11557B2C}">
      <dgm:prSet custT="1"/>
      <dgm:spPr/>
      <dgm:t>
        <a:bodyPr/>
        <a:lstStyle/>
        <a:p>
          <a:r>
            <a:rPr lang="pt-BR" sz="1600" b="1" dirty="0"/>
            <a:t>Inicialização</a:t>
          </a:r>
          <a:endParaRPr lang="en-US" sz="1600" dirty="0"/>
        </a:p>
      </dgm:t>
    </dgm:pt>
    <dgm:pt modelId="{A33DA853-EFAF-40CC-868A-5E4BF92FF1DA}" type="parTrans" cxnId="{D96E6909-1D72-4D13-AF20-BECF258FD2C4}">
      <dgm:prSet/>
      <dgm:spPr/>
      <dgm:t>
        <a:bodyPr/>
        <a:lstStyle/>
        <a:p>
          <a:endParaRPr lang="en-US"/>
        </a:p>
      </dgm:t>
    </dgm:pt>
    <dgm:pt modelId="{E45C3B85-E1C4-4CC1-9B17-A7B9660FF92F}" type="sibTrans" cxnId="{D96E6909-1D72-4D13-AF20-BECF258FD2C4}">
      <dgm:prSet phldrT="01"/>
      <dgm:spPr/>
      <dgm:t>
        <a:bodyPr/>
        <a:lstStyle/>
        <a:p>
          <a:endParaRPr lang="en-US"/>
        </a:p>
      </dgm:t>
    </dgm:pt>
    <dgm:pt modelId="{F1898759-CF16-4710-B577-9B1933B0EA74}">
      <dgm:prSet custT="1"/>
      <dgm:spPr/>
      <dgm:t>
        <a:bodyPr/>
        <a:lstStyle/>
        <a:p>
          <a:r>
            <a:rPr lang="pt-BR" sz="1600" dirty="0"/>
            <a:t>Perturbação</a:t>
          </a:r>
          <a:endParaRPr lang="en-US" sz="1600" dirty="0"/>
        </a:p>
      </dgm:t>
    </dgm:pt>
    <dgm:pt modelId="{78E0AF61-3AFE-47D5-BAC4-E1389BE63113}" type="parTrans" cxnId="{84848DE3-CCA6-4181-9CA2-1BE8B389BCE6}">
      <dgm:prSet/>
      <dgm:spPr/>
      <dgm:t>
        <a:bodyPr/>
        <a:lstStyle/>
        <a:p>
          <a:endParaRPr lang="en-US"/>
        </a:p>
      </dgm:t>
    </dgm:pt>
    <dgm:pt modelId="{D7725DAB-29B1-443E-B9D0-AB238896E176}" type="sibTrans" cxnId="{84848DE3-CCA6-4181-9CA2-1BE8B389BCE6}">
      <dgm:prSet phldrT="02"/>
      <dgm:spPr/>
      <dgm:t>
        <a:bodyPr/>
        <a:lstStyle/>
        <a:p>
          <a:endParaRPr lang="en-US"/>
        </a:p>
      </dgm:t>
    </dgm:pt>
    <dgm:pt modelId="{FBB5831F-5839-498F-ACBB-7E4599E10F3D}">
      <dgm:prSet custT="1"/>
      <dgm:spPr/>
      <dgm:t>
        <a:bodyPr/>
        <a:lstStyle/>
        <a:p>
          <a:r>
            <a:rPr lang="pt-BR" sz="1600" b="1" dirty="0"/>
            <a:t>Avaliação</a:t>
          </a:r>
          <a:endParaRPr lang="en-US" sz="1600" dirty="0"/>
        </a:p>
      </dgm:t>
    </dgm:pt>
    <dgm:pt modelId="{649097EA-6BC5-4009-9FD1-917D84B9944D}" type="parTrans" cxnId="{AEE711AE-0F1D-44C3-BF57-2745DED93CC4}">
      <dgm:prSet/>
      <dgm:spPr/>
      <dgm:t>
        <a:bodyPr/>
        <a:lstStyle/>
        <a:p>
          <a:endParaRPr lang="en-US"/>
        </a:p>
      </dgm:t>
    </dgm:pt>
    <dgm:pt modelId="{DCA4729B-8BFC-4052-B7E1-36B1BC70DA37}" type="sibTrans" cxnId="{AEE711AE-0F1D-44C3-BF57-2745DED93CC4}">
      <dgm:prSet phldrT="03"/>
      <dgm:spPr/>
      <dgm:t>
        <a:bodyPr/>
        <a:lstStyle/>
        <a:p>
          <a:endParaRPr lang="en-US" dirty="0"/>
        </a:p>
      </dgm:t>
    </dgm:pt>
    <dgm:pt modelId="{131ECE42-D0AD-436B-85FC-EB71C11CA075}">
      <dgm:prSet custT="1"/>
      <dgm:spPr/>
      <dgm:t>
        <a:bodyPr/>
        <a:lstStyle/>
        <a:p>
          <a:r>
            <a:rPr lang="pt-BR" sz="1600" dirty="0" err="1"/>
            <a:t>Criterio</a:t>
          </a:r>
          <a:r>
            <a:rPr lang="pt-BR" sz="1600" dirty="0"/>
            <a:t> de aceitação </a:t>
          </a:r>
          <a:r>
            <a:rPr lang="pt-BR" sz="1600" dirty="0" err="1"/>
            <a:t>Probabilistica</a:t>
          </a:r>
          <a:endParaRPr lang="en-US" sz="1600" dirty="0"/>
        </a:p>
      </dgm:t>
    </dgm:pt>
    <dgm:pt modelId="{5D4F97F1-7CA9-4C83-940F-CC2D91342736}" type="parTrans" cxnId="{68C7331B-5380-4B24-B20D-B4032FAF2900}">
      <dgm:prSet/>
      <dgm:spPr/>
      <dgm:t>
        <a:bodyPr/>
        <a:lstStyle/>
        <a:p>
          <a:endParaRPr lang="en-US"/>
        </a:p>
      </dgm:t>
    </dgm:pt>
    <dgm:pt modelId="{8776767A-FA31-48E9-ACA6-AFC24993BBAF}" type="sibTrans" cxnId="{68C7331B-5380-4B24-B20D-B4032FAF2900}">
      <dgm:prSet phldrT="04"/>
      <dgm:spPr/>
      <dgm:t>
        <a:bodyPr/>
        <a:lstStyle/>
        <a:p>
          <a:endParaRPr lang="en-US"/>
        </a:p>
      </dgm:t>
    </dgm:pt>
    <dgm:pt modelId="{C4A7997D-0EA0-40D0-A33D-7478F664F5CE}">
      <dgm:prSet/>
      <dgm:spPr/>
      <dgm:t>
        <a:bodyPr/>
        <a:lstStyle/>
        <a:p>
          <a:r>
            <a:rPr lang="pt-BR" dirty="0" err="1"/>
            <a:t>Cooling</a:t>
          </a:r>
          <a:endParaRPr lang="en-US" dirty="0"/>
        </a:p>
      </dgm:t>
    </dgm:pt>
    <dgm:pt modelId="{FEB16607-FACE-41C8-8203-B045644BAD40}" type="parTrans" cxnId="{CCA10072-9280-482B-B008-F7580B9EBFAB}">
      <dgm:prSet/>
      <dgm:spPr/>
      <dgm:t>
        <a:bodyPr/>
        <a:lstStyle/>
        <a:p>
          <a:endParaRPr lang="en-US"/>
        </a:p>
      </dgm:t>
    </dgm:pt>
    <dgm:pt modelId="{5B0E6433-468E-45B7-9F2A-1BCAA06665F5}" type="sibTrans" cxnId="{CCA10072-9280-482B-B008-F7580B9EBFAB}">
      <dgm:prSet phldrT="05"/>
      <dgm:spPr/>
      <dgm:t>
        <a:bodyPr/>
        <a:lstStyle/>
        <a:p>
          <a:endParaRPr lang="en-US"/>
        </a:p>
      </dgm:t>
    </dgm:pt>
    <dgm:pt modelId="{07564922-A486-49AA-9FB9-D3A6CD462A6A}">
      <dgm:prSet/>
      <dgm:spPr/>
      <dgm:t>
        <a:bodyPr/>
        <a:lstStyle/>
        <a:p>
          <a:r>
            <a:rPr lang="pt-BR" b="1" dirty="0"/>
            <a:t>Critério de Parada</a:t>
          </a:r>
          <a:endParaRPr lang="en-US" dirty="0"/>
        </a:p>
      </dgm:t>
    </dgm:pt>
    <dgm:pt modelId="{0A49994E-D5DE-4F21-9CC0-5A11AF4098AC}" type="parTrans" cxnId="{EAA0312D-23EE-49E8-9F67-12AD99483C73}">
      <dgm:prSet/>
      <dgm:spPr/>
      <dgm:t>
        <a:bodyPr/>
        <a:lstStyle/>
        <a:p>
          <a:endParaRPr lang="en-US"/>
        </a:p>
      </dgm:t>
    </dgm:pt>
    <dgm:pt modelId="{EF6CAA17-34AF-470B-BEA8-09040CC5616E}" type="sibTrans" cxnId="{EAA0312D-23EE-49E8-9F67-12AD99483C73}">
      <dgm:prSet phldrT="06"/>
      <dgm:spPr/>
      <dgm:t>
        <a:bodyPr/>
        <a:lstStyle/>
        <a:p>
          <a:endParaRPr lang="en-US"/>
        </a:p>
      </dgm:t>
    </dgm:pt>
    <dgm:pt modelId="{FA92BF73-F96F-487C-8B49-AF0EC25AAEA4}" type="pres">
      <dgm:prSet presAssocID="{E9C809F0-B06B-4E6C-89EA-1030B17206F3}" presName="linear" presStyleCnt="0">
        <dgm:presLayoutVars>
          <dgm:animLvl val="lvl"/>
          <dgm:resizeHandles val="exact"/>
        </dgm:presLayoutVars>
      </dgm:prSet>
      <dgm:spPr/>
    </dgm:pt>
    <dgm:pt modelId="{F22640DF-8D49-4A2C-AEFF-03523588A2EB}" type="pres">
      <dgm:prSet presAssocID="{E8975E48-2413-40AD-B3BD-34BD11557B2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F967160-D196-456E-BAE4-190FA9443CF6}" type="pres">
      <dgm:prSet presAssocID="{E45C3B85-E1C4-4CC1-9B17-A7B9660FF92F}" presName="spacer" presStyleCnt="0"/>
      <dgm:spPr/>
    </dgm:pt>
    <dgm:pt modelId="{E8AC5714-C6E9-4FD5-B673-8053A1FA2A5A}" type="pres">
      <dgm:prSet presAssocID="{F1898759-CF16-4710-B577-9B1933B0EA7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3002B1-0D9A-4778-AD68-E5562BA7366F}" type="pres">
      <dgm:prSet presAssocID="{D7725DAB-29B1-443E-B9D0-AB238896E176}" presName="spacer" presStyleCnt="0"/>
      <dgm:spPr/>
    </dgm:pt>
    <dgm:pt modelId="{5C81C624-6F76-4967-869B-6C195701070C}" type="pres">
      <dgm:prSet presAssocID="{FBB5831F-5839-498F-ACBB-7E4599E10F3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A130828-E720-46C2-800C-810D8B8A632D}" type="pres">
      <dgm:prSet presAssocID="{DCA4729B-8BFC-4052-B7E1-36B1BC70DA37}" presName="spacer" presStyleCnt="0"/>
      <dgm:spPr/>
    </dgm:pt>
    <dgm:pt modelId="{898ECD0D-46EA-4990-85D6-C04E1102BD99}" type="pres">
      <dgm:prSet presAssocID="{131ECE42-D0AD-436B-85FC-EB71C11CA07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2C2CAD1-06FD-4824-90E8-D4197BD16347}" type="pres">
      <dgm:prSet presAssocID="{8776767A-FA31-48E9-ACA6-AFC24993BBAF}" presName="spacer" presStyleCnt="0"/>
      <dgm:spPr/>
    </dgm:pt>
    <dgm:pt modelId="{8D2E198E-83C5-432A-8A4C-41C840B8C21F}" type="pres">
      <dgm:prSet presAssocID="{C4A7997D-0EA0-40D0-A33D-7478F664F5C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CCB7E0C-B6DC-4755-B1B4-1DBFBFBC6639}" type="pres">
      <dgm:prSet presAssocID="{5B0E6433-468E-45B7-9F2A-1BCAA06665F5}" presName="spacer" presStyleCnt="0"/>
      <dgm:spPr/>
    </dgm:pt>
    <dgm:pt modelId="{4C58F552-D6BD-44F2-BD59-D10477A90EB6}" type="pres">
      <dgm:prSet presAssocID="{07564922-A486-49AA-9FB9-D3A6CD462A6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D96E6909-1D72-4D13-AF20-BECF258FD2C4}" srcId="{E9C809F0-B06B-4E6C-89EA-1030B17206F3}" destId="{E8975E48-2413-40AD-B3BD-34BD11557B2C}" srcOrd="0" destOrd="0" parTransId="{A33DA853-EFAF-40CC-868A-5E4BF92FF1DA}" sibTransId="{E45C3B85-E1C4-4CC1-9B17-A7B9660FF92F}"/>
    <dgm:cxn modelId="{68C7331B-5380-4B24-B20D-B4032FAF2900}" srcId="{E9C809F0-B06B-4E6C-89EA-1030B17206F3}" destId="{131ECE42-D0AD-436B-85FC-EB71C11CA075}" srcOrd="3" destOrd="0" parTransId="{5D4F97F1-7CA9-4C83-940F-CC2D91342736}" sibTransId="{8776767A-FA31-48E9-ACA6-AFC24993BBAF}"/>
    <dgm:cxn modelId="{81119B23-E126-4890-8E4C-C96CC832F4CB}" type="presOf" srcId="{FBB5831F-5839-498F-ACBB-7E4599E10F3D}" destId="{5C81C624-6F76-4967-869B-6C195701070C}" srcOrd="0" destOrd="0" presId="urn:microsoft.com/office/officeart/2005/8/layout/vList2"/>
    <dgm:cxn modelId="{EAA0312D-23EE-49E8-9F67-12AD99483C73}" srcId="{E9C809F0-B06B-4E6C-89EA-1030B17206F3}" destId="{07564922-A486-49AA-9FB9-D3A6CD462A6A}" srcOrd="5" destOrd="0" parTransId="{0A49994E-D5DE-4F21-9CC0-5A11AF4098AC}" sibTransId="{EF6CAA17-34AF-470B-BEA8-09040CC5616E}"/>
    <dgm:cxn modelId="{56F3962F-B9FB-49CB-AE12-E43DEC8EFC1C}" type="presOf" srcId="{F1898759-CF16-4710-B577-9B1933B0EA74}" destId="{E8AC5714-C6E9-4FD5-B673-8053A1FA2A5A}" srcOrd="0" destOrd="0" presId="urn:microsoft.com/office/officeart/2005/8/layout/vList2"/>
    <dgm:cxn modelId="{2A77FA6B-9EFF-4998-BFC8-D56FE31FC911}" type="presOf" srcId="{131ECE42-D0AD-436B-85FC-EB71C11CA075}" destId="{898ECD0D-46EA-4990-85D6-C04E1102BD99}" srcOrd="0" destOrd="0" presId="urn:microsoft.com/office/officeart/2005/8/layout/vList2"/>
    <dgm:cxn modelId="{BFC8706D-862A-433C-A3E1-858A0DC04418}" type="presOf" srcId="{C4A7997D-0EA0-40D0-A33D-7478F664F5CE}" destId="{8D2E198E-83C5-432A-8A4C-41C840B8C21F}" srcOrd="0" destOrd="0" presId="urn:microsoft.com/office/officeart/2005/8/layout/vList2"/>
    <dgm:cxn modelId="{CCA10072-9280-482B-B008-F7580B9EBFAB}" srcId="{E9C809F0-B06B-4E6C-89EA-1030B17206F3}" destId="{C4A7997D-0EA0-40D0-A33D-7478F664F5CE}" srcOrd="4" destOrd="0" parTransId="{FEB16607-FACE-41C8-8203-B045644BAD40}" sibTransId="{5B0E6433-468E-45B7-9F2A-1BCAA06665F5}"/>
    <dgm:cxn modelId="{B11F9973-F89B-4618-A31F-3B6934E431F9}" type="presOf" srcId="{E8975E48-2413-40AD-B3BD-34BD11557B2C}" destId="{F22640DF-8D49-4A2C-AEFF-03523588A2EB}" srcOrd="0" destOrd="0" presId="urn:microsoft.com/office/officeart/2005/8/layout/vList2"/>
    <dgm:cxn modelId="{AEE711AE-0F1D-44C3-BF57-2745DED93CC4}" srcId="{E9C809F0-B06B-4E6C-89EA-1030B17206F3}" destId="{FBB5831F-5839-498F-ACBB-7E4599E10F3D}" srcOrd="2" destOrd="0" parTransId="{649097EA-6BC5-4009-9FD1-917D84B9944D}" sibTransId="{DCA4729B-8BFC-4052-B7E1-36B1BC70DA37}"/>
    <dgm:cxn modelId="{84848DE3-CCA6-4181-9CA2-1BE8B389BCE6}" srcId="{E9C809F0-B06B-4E6C-89EA-1030B17206F3}" destId="{F1898759-CF16-4710-B577-9B1933B0EA74}" srcOrd="1" destOrd="0" parTransId="{78E0AF61-3AFE-47D5-BAC4-E1389BE63113}" sibTransId="{D7725DAB-29B1-443E-B9D0-AB238896E176}"/>
    <dgm:cxn modelId="{4E2CDEF0-8B17-4CF2-A6EB-09624090DA1D}" type="presOf" srcId="{07564922-A486-49AA-9FB9-D3A6CD462A6A}" destId="{4C58F552-D6BD-44F2-BD59-D10477A90EB6}" srcOrd="0" destOrd="0" presId="urn:microsoft.com/office/officeart/2005/8/layout/vList2"/>
    <dgm:cxn modelId="{9AE24AFB-08CB-4A18-B187-746513D987C3}" type="presOf" srcId="{E9C809F0-B06B-4E6C-89EA-1030B17206F3}" destId="{FA92BF73-F96F-487C-8B49-AF0EC25AAEA4}" srcOrd="0" destOrd="0" presId="urn:microsoft.com/office/officeart/2005/8/layout/vList2"/>
    <dgm:cxn modelId="{C3147B91-75A4-4785-A302-9972A5C62190}" type="presParOf" srcId="{FA92BF73-F96F-487C-8B49-AF0EC25AAEA4}" destId="{F22640DF-8D49-4A2C-AEFF-03523588A2EB}" srcOrd="0" destOrd="0" presId="urn:microsoft.com/office/officeart/2005/8/layout/vList2"/>
    <dgm:cxn modelId="{55D32E0A-316A-4A43-8AD9-E6110D3ACFAD}" type="presParOf" srcId="{FA92BF73-F96F-487C-8B49-AF0EC25AAEA4}" destId="{CF967160-D196-456E-BAE4-190FA9443CF6}" srcOrd="1" destOrd="0" presId="urn:microsoft.com/office/officeart/2005/8/layout/vList2"/>
    <dgm:cxn modelId="{D5C68EFB-5335-415A-905D-39744F422B3B}" type="presParOf" srcId="{FA92BF73-F96F-487C-8B49-AF0EC25AAEA4}" destId="{E8AC5714-C6E9-4FD5-B673-8053A1FA2A5A}" srcOrd="2" destOrd="0" presId="urn:microsoft.com/office/officeart/2005/8/layout/vList2"/>
    <dgm:cxn modelId="{06434E6C-378C-4056-8F81-34290FE68AFD}" type="presParOf" srcId="{FA92BF73-F96F-487C-8B49-AF0EC25AAEA4}" destId="{1A3002B1-0D9A-4778-AD68-E5562BA7366F}" srcOrd="3" destOrd="0" presId="urn:microsoft.com/office/officeart/2005/8/layout/vList2"/>
    <dgm:cxn modelId="{ACE1437D-6080-4BD0-A65E-3F262A949C1C}" type="presParOf" srcId="{FA92BF73-F96F-487C-8B49-AF0EC25AAEA4}" destId="{5C81C624-6F76-4967-869B-6C195701070C}" srcOrd="4" destOrd="0" presId="urn:microsoft.com/office/officeart/2005/8/layout/vList2"/>
    <dgm:cxn modelId="{D44A3B8F-7E47-4E6A-B6C6-6E475085A36A}" type="presParOf" srcId="{FA92BF73-F96F-487C-8B49-AF0EC25AAEA4}" destId="{0A130828-E720-46C2-800C-810D8B8A632D}" srcOrd="5" destOrd="0" presId="urn:microsoft.com/office/officeart/2005/8/layout/vList2"/>
    <dgm:cxn modelId="{561912C2-7055-459D-B0A8-6E2D5CA828A1}" type="presParOf" srcId="{FA92BF73-F96F-487C-8B49-AF0EC25AAEA4}" destId="{898ECD0D-46EA-4990-85D6-C04E1102BD99}" srcOrd="6" destOrd="0" presId="urn:microsoft.com/office/officeart/2005/8/layout/vList2"/>
    <dgm:cxn modelId="{4112F272-6B65-43D4-A8E0-3442A7ECBBF1}" type="presParOf" srcId="{FA92BF73-F96F-487C-8B49-AF0EC25AAEA4}" destId="{92C2CAD1-06FD-4824-90E8-D4197BD16347}" srcOrd="7" destOrd="0" presId="urn:microsoft.com/office/officeart/2005/8/layout/vList2"/>
    <dgm:cxn modelId="{BBD25D3F-C7EB-4021-B412-42BE253190D4}" type="presParOf" srcId="{FA92BF73-F96F-487C-8B49-AF0EC25AAEA4}" destId="{8D2E198E-83C5-432A-8A4C-41C840B8C21F}" srcOrd="8" destOrd="0" presId="urn:microsoft.com/office/officeart/2005/8/layout/vList2"/>
    <dgm:cxn modelId="{48F89B2C-52EB-409F-9BD3-538C0D531BCD}" type="presParOf" srcId="{FA92BF73-F96F-487C-8B49-AF0EC25AAEA4}" destId="{ACCB7E0C-B6DC-4755-B1B4-1DBFBFBC6639}" srcOrd="9" destOrd="0" presId="urn:microsoft.com/office/officeart/2005/8/layout/vList2"/>
    <dgm:cxn modelId="{7BDD7A8E-C0FE-4F82-A196-CAE1E5FBA6A0}" type="presParOf" srcId="{FA92BF73-F96F-487C-8B49-AF0EC25AAEA4}" destId="{4C58F552-D6BD-44F2-BD59-D10477A90EB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2640DF-8D49-4A2C-AEFF-03523588A2EB}">
      <dsp:nvSpPr>
        <dsp:cNvPr id="0" name=""/>
        <dsp:cNvSpPr/>
      </dsp:nvSpPr>
      <dsp:spPr>
        <a:xfrm>
          <a:off x="0" y="455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Inicialização</a:t>
          </a:r>
          <a:endParaRPr lang="en-US" sz="1600" kern="1200" dirty="0"/>
        </a:p>
      </dsp:txBody>
      <dsp:txXfrm>
        <a:off x="28100" y="73651"/>
        <a:ext cx="6674074" cy="519439"/>
      </dsp:txXfrm>
    </dsp:sp>
    <dsp:sp modelId="{E8AC5714-C6E9-4FD5-B673-8053A1FA2A5A}">
      <dsp:nvSpPr>
        <dsp:cNvPr id="0" name=""/>
        <dsp:cNvSpPr/>
      </dsp:nvSpPr>
      <dsp:spPr>
        <a:xfrm>
          <a:off x="0" y="69031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k-</a:t>
          </a:r>
          <a:r>
            <a:rPr lang="pt-BR" sz="1600" b="1" kern="1200" dirty="0" err="1"/>
            <a:t>opt</a:t>
          </a:r>
          <a:r>
            <a:rPr lang="pt-BR" sz="1600" b="1" kern="1200" dirty="0"/>
            <a:t> Move</a:t>
          </a:r>
          <a:endParaRPr lang="en-US" sz="1600" kern="1200" dirty="0"/>
        </a:p>
      </dsp:txBody>
      <dsp:txXfrm>
        <a:off x="28100" y="718411"/>
        <a:ext cx="6674074" cy="519439"/>
      </dsp:txXfrm>
    </dsp:sp>
    <dsp:sp modelId="{5C81C624-6F76-4967-869B-6C195701070C}">
      <dsp:nvSpPr>
        <dsp:cNvPr id="0" name=""/>
        <dsp:cNvSpPr/>
      </dsp:nvSpPr>
      <dsp:spPr>
        <a:xfrm>
          <a:off x="0" y="133507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Busca Local</a:t>
          </a:r>
          <a:endParaRPr lang="en-US" sz="1600" kern="1200" dirty="0"/>
        </a:p>
      </dsp:txBody>
      <dsp:txXfrm>
        <a:off x="28100" y="1363171"/>
        <a:ext cx="6674074" cy="519439"/>
      </dsp:txXfrm>
    </dsp:sp>
    <dsp:sp modelId="{898ECD0D-46EA-4990-85D6-C04E1102BD99}">
      <dsp:nvSpPr>
        <dsp:cNvPr id="0" name=""/>
        <dsp:cNvSpPr/>
      </dsp:nvSpPr>
      <dsp:spPr>
        <a:xfrm>
          <a:off x="0" y="197983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Extensões de Movimentos</a:t>
          </a:r>
          <a:endParaRPr lang="en-US" sz="1600" kern="1200" dirty="0"/>
        </a:p>
      </dsp:txBody>
      <dsp:txXfrm>
        <a:off x="28100" y="2007931"/>
        <a:ext cx="6674074" cy="519439"/>
      </dsp:txXfrm>
    </dsp:sp>
    <dsp:sp modelId="{8D2E198E-83C5-432A-8A4C-41C840B8C21F}">
      <dsp:nvSpPr>
        <dsp:cNvPr id="0" name=""/>
        <dsp:cNvSpPr/>
      </dsp:nvSpPr>
      <dsp:spPr>
        <a:xfrm>
          <a:off x="0" y="262459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Reinicialização</a:t>
          </a:r>
          <a:endParaRPr lang="en-US" sz="2400" kern="1200" dirty="0"/>
        </a:p>
      </dsp:txBody>
      <dsp:txXfrm>
        <a:off x="28100" y="2652691"/>
        <a:ext cx="6674074" cy="519439"/>
      </dsp:txXfrm>
    </dsp:sp>
    <dsp:sp modelId="{4C58F552-D6BD-44F2-BD59-D10477A90EB6}">
      <dsp:nvSpPr>
        <dsp:cNvPr id="0" name=""/>
        <dsp:cNvSpPr/>
      </dsp:nvSpPr>
      <dsp:spPr>
        <a:xfrm>
          <a:off x="0" y="32693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Ciclos e Reconexões</a:t>
          </a:r>
          <a:endParaRPr lang="en-US" sz="2400" kern="1200" dirty="0"/>
        </a:p>
      </dsp:txBody>
      <dsp:txXfrm>
        <a:off x="28100" y="3297451"/>
        <a:ext cx="6674074" cy="519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2640DF-8D49-4A2C-AEFF-03523588A2EB}">
      <dsp:nvSpPr>
        <dsp:cNvPr id="0" name=""/>
        <dsp:cNvSpPr/>
      </dsp:nvSpPr>
      <dsp:spPr>
        <a:xfrm>
          <a:off x="0" y="455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Inicialização</a:t>
          </a:r>
          <a:endParaRPr lang="en-US" sz="1600" kern="1200" dirty="0"/>
        </a:p>
      </dsp:txBody>
      <dsp:txXfrm>
        <a:off x="28100" y="73651"/>
        <a:ext cx="6674074" cy="519439"/>
      </dsp:txXfrm>
    </dsp:sp>
    <dsp:sp modelId="{E8AC5714-C6E9-4FD5-B673-8053A1FA2A5A}">
      <dsp:nvSpPr>
        <dsp:cNvPr id="0" name=""/>
        <dsp:cNvSpPr/>
      </dsp:nvSpPr>
      <dsp:spPr>
        <a:xfrm>
          <a:off x="0" y="69031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Perturbação</a:t>
          </a:r>
          <a:endParaRPr lang="en-US" sz="1600" kern="1200" dirty="0"/>
        </a:p>
      </dsp:txBody>
      <dsp:txXfrm>
        <a:off x="28100" y="718411"/>
        <a:ext cx="6674074" cy="519439"/>
      </dsp:txXfrm>
    </dsp:sp>
    <dsp:sp modelId="{5C81C624-6F76-4967-869B-6C195701070C}">
      <dsp:nvSpPr>
        <dsp:cNvPr id="0" name=""/>
        <dsp:cNvSpPr/>
      </dsp:nvSpPr>
      <dsp:spPr>
        <a:xfrm>
          <a:off x="0" y="133507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Avaliação</a:t>
          </a:r>
          <a:endParaRPr lang="en-US" sz="1600" kern="1200" dirty="0"/>
        </a:p>
      </dsp:txBody>
      <dsp:txXfrm>
        <a:off x="28100" y="1363171"/>
        <a:ext cx="6674074" cy="519439"/>
      </dsp:txXfrm>
    </dsp:sp>
    <dsp:sp modelId="{898ECD0D-46EA-4990-85D6-C04E1102BD99}">
      <dsp:nvSpPr>
        <dsp:cNvPr id="0" name=""/>
        <dsp:cNvSpPr/>
      </dsp:nvSpPr>
      <dsp:spPr>
        <a:xfrm>
          <a:off x="0" y="197983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Criterio</a:t>
          </a:r>
          <a:r>
            <a:rPr lang="pt-BR" sz="1600" kern="1200" dirty="0"/>
            <a:t> de aceitação Relativa</a:t>
          </a:r>
          <a:endParaRPr lang="en-US" sz="1600" kern="1200" dirty="0"/>
        </a:p>
      </dsp:txBody>
      <dsp:txXfrm>
        <a:off x="28100" y="2007931"/>
        <a:ext cx="6674074" cy="519439"/>
      </dsp:txXfrm>
    </dsp:sp>
    <dsp:sp modelId="{8D2E198E-83C5-432A-8A4C-41C840B8C21F}">
      <dsp:nvSpPr>
        <dsp:cNvPr id="0" name=""/>
        <dsp:cNvSpPr/>
      </dsp:nvSpPr>
      <dsp:spPr>
        <a:xfrm>
          <a:off x="0" y="262459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Atualização</a:t>
          </a:r>
          <a:endParaRPr lang="en-US" sz="2400" kern="1200" dirty="0"/>
        </a:p>
      </dsp:txBody>
      <dsp:txXfrm>
        <a:off x="28100" y="2652691"/>
        <a:ext cx="6674074" cy="519439"/>
      </dsp:txXfrm>
    </dsp:sp>
    <dsp:sp modelId="{4C58F552-D6BD-44F2-BD59-D10477A90EB6}">
      <dsp:nvSpPr>
        <dsp:cNvPr id="0" name=""/>
        <dsp:cNvSpPr/>
      </dsp:nvSpPr>
      <dsp:spPr>
        <a:xfrm>
          <a:off x="0" y="32693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Iteração</a:t>
          </a:r>
          <a:endParaRPr lang="en-US" sz="2400" kern="1200" dirty="0"/>
        </a:p>
      </dsp:txBody>
      <dsp:txXfrm>
        <a:off x="28100" y="3297451"/>
        <a:ext cx="6674074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2640DF-8D49-4A2C-AEFF-03523588A2EB}">
      <dsp:nvSpPr>
        <dsp:cNvPr id="0" name=""/>
        <dsp:cNvSpPr/>
      </dsp:nvSpPr>
      <dsp:spPr>
        <a:xfrm>
          <a:off x="0" y="455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Inicialização</a:t>
          </a:r>
          <a:endParaRPr lang="en-US" sz="1600" kern="1200" dirty="0"/>
        </a:p>
      </dsp:txBody>
      <dsp:txXfrm>
        <a:off x="28100" y="73651"/>
        <a:ext cx="6674074" cy="519439"/>
      </dsp:txXfrm>
    </dsp:sp>
    <dsp:sp modelId="{E8AC5714-C6E9-4FD5-B673-8053A1FA2A5A}">
      <dsp:nvSpPr>
        <dsp:cNvPr id="0" name=""/>
        <dsp:cNvSpPr/>
      </dsp:nvSpPr>
      <dsp:spPr>
        <a:xfrm>
          <a:off x="0" y="69031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Perturbação</a:t>
          </a:r>
          <a:endParaRPr lang="en-US" sz="1600" kern="1200" dirty="0"/>
        </a:p>
      </dsp:txBody>
      <dsp:txXfrm>
        <a:off x="28100" y="718411"/>
        <a:ext cx="6674074" cy="519439"/>
      </dsp:txXfrm>
    </dsp:sp>
    <dsp:sp modelId="{5C81C624-6F76-4967-869B-6C195701070C}">
      <dsp:nvSpPr>
        <dsp:cNvPr id="0" name=""/>
        <dsp:cNvSpPr/>
      </dsp:nvSpPr>
      <dsp:spPr>
        <a:xfrm>
          <a:off x="0" y="133507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 dirty="0"/>
            <a:t>Avaliação</a:t>
          </a:r>
          <a:endParaRPr lang="en-US" sz="1600" kern="1200" dirty="0"/>
        </a:p>
      </dsp:txBody>
      <dsp:txXfrm>
        <a:off x="28100" y="1363171"/>
        <a:ext cx="6674074" cy="519439"/>
      </dsp:txXfrm>
    </dsp:sp>
    <dsp:sp modelId="{898ECD0D-46EA-4990-85D6-C04E1102BD99}">
      <dsp:nvSpPr>
        <dsp:cNvPr id="0" name=""/>
        <dsp:cNvSpPr/>
      </dsp:nvSpPr>
      <dsp:spPr>
        <a:xfrm>
          <a:off x="0" y="197983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 err="1"/>
            <a:t>Criterio</a:t>
          </a:r>
          <a:r>
            <a:rPr lang="pt-BR" sz="1600" kern="1200" dirty="0"/>
            <a:t> de aceitação </a:t>
          </a:r>
          <a:r>
            <a:rPr lang="pt-BR" sz="1600" kern="1200" dirty="0" err="1"/>
            <a:t>Probabilistica</a:t>
          </a:r>
          <a:endParaRPr lang="en-US" sz="1600" kern="1200" dirty="0"/>
        </a:p>
      </dsp:txBody>
      <dsp:txXfrm>
        <a:off x="28100" y="2007931"/>
        <a:ext cx="6674074" cy="519439"/>
      </dsp:txXfrm>
    </dsp:sp>
    <dsp:sp modelId="{8D2E198E-83C5-432A-8A4C-41C840B8C21F}">
      <dsp:nvSpPr>
        <dsp:cNvPr id="0" name=""/>
        <dsp:cNvSpPr/>
      </dsp:nvSpPr>
      <dsp:spPr>
        <a:xfrm>
          <a:off x="0" y="262459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 err="1"/>
            <a:t>Cooling</a:t>
          </a:r>
          <a:endParaRPr lang="en-US" sz="2400" kern="1200" dirty="0"/>
        </a:p>
      </dsp:txBody>
      <dsp:txXfrm>
        <a:off x="28100" y="2652691"/>
        <a:ext cx="6674074" cy="519439"/>
      </dsp:txXfrm>
    </dsp:sp>
    <dsp:sp modelId="{4C58F552-D6BD-44F2-BD59-D10477A90EB6}">
      <dsp:nvSpPr>
        <dsp:cNvPr id="0" name=""/>
        <dsp:cNvSpPr/>
      </dsp:nvSpPr>
      <dsp:spPr>
        <a:xfrm>
          <a:off x="0" y="3269351"/>
          <a:ext cx="6730274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Critério de Parada</a:t>
          </a:r>
          <a:endParaRPr lang="en-US" sz="2400" kern="1200" dirty="0"/>
        </a:p>
      </dsp:txBody>
      <dsp:txXfrm>
        <a:off x="28100" y="3297451"/>
        <a:ext cx="6674074" cy="519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793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mart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7200"/>
            <a:ext cx="9692640" cy="1371600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5E425B-455F-127B-1647-045FD094F15D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167493" y="2087561"/>
            <a:ext cx="2693306" cy="389054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2000">
                <a:latin typeface="+mn-lt"/>
              </a:defRPr>
            </a:lvl2pPr>
            <a:lvl3pPr marL="914400" indent="0">
              <a:buNone/>
              <a:defRPr sz="2000">
                <a:latin typeface="+mn-lt"/>
              </a:defRPr>
            </a:lvl3pPr>
            <a:lvl4pPr marL="1371600" indent="0">
              <a:buNone/>
              <a:defRPr sz="2000">
                <a:latin typeface="+mn-lt"/>
              </a:defRPr>
            </a:lvl4pPr>
            <a:lvl5pPr marL="1828800" indent="0"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16400" y="2087563"/>
            <a:ext cx="6730274" cy="389054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9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1" r:id="rId4"/>
    <p:sldLayoutId id="2147483659" r:id="rId5"/>
    <p:sldLayoutId id="2147483668" r:id="rId6"/>
    <p:sldLayoutId id="2147483669" r:id="rId7"/>
    <p:sldLayoutId id="2147483677" r:id="rId8"/>
    <p:sldLayoutId id="2147483661" r:id="rId9"/>
    <p:sldLayoutId id="2147483666" r:id="rId10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232913"/>
            <a:ext cx="7096933" cy="3830130"/>
          </a:xfrm>
        </p:spPr>
        <p:txBody>
          <a:bodyPr/>
          <a:lstStyle/>
          <a:p>
            <a:r>
              <a:rPr lang="en-US" dirty="0" err="1"/>
              <a:t>Problema</a:t>
            </a:r>
            <a:r>
              <a:rPr lang="en-US" dirty="0"/>
              <a:t> do </a:t>
            </a:r>
            <a:r>
              <a:rPr lang="en-US" dirty="0" err="1"/>
              <a:t>Caixeiro</a:t>
            </a:r>
            <a:r>
              <a:rPr lang="en-US" dirty="0"/>
              <a:t> </a:t>
            </a:r>
            <a:r>
              <a:rPr lang="en-US" dirty="0" err="1"/>
              <a:t>Viajante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3DE633-3200-D48B-FC21-C90EBEB33301}"/>
              </a:ext>
            </a:extLst>
          </p:cNvPr>
          <p:cNvSpPr txBox="1">
            <a:spLocks/>
          </p:cNvSpPr>
          <p:nvPr/>
        </p:nvSpPr>
        <p:spPr>
          <a:xfrm>
            <a:off x="2013067" y="2798018"/>
            <a:ext cx="7096933" cy="38301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César Augusto Sibila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12423E-6BD0-18E9-0D61-A871C2D1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69008"/>
            <a:ext cx="9779183" cy="1706563"/>
          </a:xfrm>
        </p:spPr>
        <p:txBody>
          <a:bodyPr anchor="b">
            <a:normAutofit/>
          </a:bodyPr>
          <a:lstStyle/>
          <a:p>
            <a:r>
              <a:rPr lang="pt-BR" dirty="0"/>
              <a:t>Você tem mais chances de 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62F1DA-859F-2A71-7F50-53581B09BCD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167493" y="2023984"/>
            <a:ext cx="4663440" cy="3332832"/>
          </a:xfrm>
        </p:spPr>
        <p:txBody>
          <a:bodyPr>
            <a:noAutofit/>
          </a:bodyPr>
          <a:lstStyle/>
          <a:p>
            <a:r>
              <a:rPr lang="pt-BR" sz="3200" dirty="0"/>
              <a:t>121.645.100.409 x de ser atingido por um raio</a:t>
            </a:r>
          </a:p>
          <a:p>
            <a:r>
              <a:rPr lang="pt-BR" sz="3200" dirty="0"/>
              <a:t>2.429.798.669 x de ganhar na mega sena</a:t>
            </a:r>
          </a:p>
          <a:p>
            <a:r>
              <a:rPr lang="pt-BR" sz="3200" dirty="0"/>
              <a:t>Tirar Cara no Cara ou Coroa 56 Vezes consecutivas</a:t>
            </a:r>
          </a:p>
        </p:txBody>
      </p:sp>
      <p:pic>
        <p:nvPicPr>
          <p:cNvPr id="5122" name="Picture 2" descr="Raio (meteorologia) – Wikipédia, a enciclopédia livre">
            <a:extLst>
              <a:ext uri="{FF2B5EF4-FFF2-40B4-BE49-F238E27FC236}">
                <a16:creationId xmlns:a16="http://schemas.microsoft.com/office/drawing/2014/main" id="{9AE48870-5CBB-5435-4D58-5D003E29D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99" r="1" b="1"/>
          <a:stretch/>
        </p:blipFill>
        <p:spPr bwMode="auto">
          <a:xfrm>
            <a:off x="6283235" y="2023984"/>
            <a:ext cx="4663440" cy="333283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25900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517CB-5FE5-564D-951F-2D641AA2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16A21E-0FE3-50B1-C4D9-50EA4F276F2F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6FFE125-9F28-DBFA-F6EF-28F39186452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0C16F50-FF61-497D-2996-1209C9F35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91" y="689487"/>
            <a:ext cx="10592784" cy="547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14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A41205-3648-2536-1CB9-A61EB0E0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Random N </a:t>
            </a:r>
            <a:r>
              <a:rPr lang="pt-BR" dirty="0" err="1"/>
              <a:t>Neighbour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96A93B-C2CF-0D01-A9D1-DBAACCE5F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Mistura a probabilidade de encontrar o melhor caminho com um tempo de execução razoável</a:t>
            </a:r>
          </a:p>
          <a:p>
            <a:r>
              <a:rPr lang="pt-BR" sz="3200" dirty="0"/>
              <a:t>Quanto maior o N, maior a entropia </a:t>
            </a:r>
          </a:p>
          <a:p>
            <a:r>
              <a:rPr lang="en-US" sz="3200" dirty="0"/>
              <a:t>O </a:t>
            </a:r>
            <a:r>
              <a:rPr lang="en-US" sz="3200" dirty="0" err="1"/>
              <a:t>melhor</a:t>
            </a:r>
            <a:r>
              <a:rPr lang="en-US" sz="3200" dirty="0"/>
              <a:t> dos </a:t>
            </a:r>
            <a:r>
              <a:rPr lang="en-US" sz="3200" dirty="0" err="1"/>
              <a:t>dois</a:t>
            </a:r>
            <a:r>
              <a:rPr lang="en-US" sz="3200" dirty="0"/>
              <a:t> </a:t>
            </a:r>
            <a:r>
              <a:rPr lang="en-US" sz="3200" dirty="0" err="1"/>
              <a:t>mundos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547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Title 1">
            <a:extLst>
              <a:ext uri="{FF2B5EF4-FFF2-40B4-BE49-F238E27FC236}">
                <a16:creationId xmlns:a16="http://schemas.microsoft.com/office/drawing/2014/main" id="{338190A0-3376-FD37-E7BB-35E835216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174441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198" name="Picture 6" descr="Imagem resultante">
            <a:extLst>
              <a:ext uri="{FF2B5EF4-FFF2-40B4-BE49-F238E27FC236}">
                <a16:creationId xmlns:a16="http://schemas.microsoft.com/office/drawing/2014/main" id="{8A305B1B-DE9F-4830-DD2E-945D90244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324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7E734265-6CFC-A567-159E-6F4D5B18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779183" cy="15700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E6F48C0-4C9C-59CA-18EC-9331ABF8C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985" y="500868"/>
            <a:ext cx="7508029" cy="58562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18307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84B17-7921-4BA1-6AA3-92F5CDC4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69008"/>
            <a:ext cx="9779183" cy="1706563"/>
          </a:xfrm>
        </p:spPr>
        <p:txBody>
          <a:bodyPr anchor="b">
            <a:normAutofit/>
          </a:bodyPr>
          <a:lstStyle/>
          <a:p>
            <a:r>
              <a:rPr lang="en-US" b="0" i="0" dirty="0">
                <a:effectLst/>
              </a:rPr>
              <a:t>Por que </a:t>
            </a:r>
            <a:r>
              <a:rPr lang="en-US" b="0" i="0" dirty="0" err="1">
                <a:effectLst/>
              </a:rPr>
              <a:t>você</a:t>
            </a:r>
            <a:r>
              <a:rPr lang="en-US" b="0" i="0" dirty="0">
                <a:effectLst/>
              </a:rPr>
              <a:t> </a:t>
            </a:r>
            <a:r>
              <a:rPr lang="en-US" b="0" i="0" dirty="0" err="1">
                <a:effectLst/>
              </a:rPr>
              <a:t>escolheu</a:t>
            </a:r>
            <a:r>
              <a:rPr lang="en-US" b="0" i="0" dirty="0">
                <a:effectLst/>
              </a:rPr>
              <a:t> </a:t>
            </a:r>
            <a:r>
              <a:rPr lang="en-US" b="0" i="0" dirty="0" err="1">
                <a:effectLst/>
              </a:rPr>
              <a:t>Heuristica</a:t>
            </a:r>
            <a:endParaRPr lang="en-US" dirty="0"/>
          </a:p>
        </p:txBody>
      </p:sp>
      <p:sp>
        <p:nvSpPr>
          <p:cNvPr id="6151" name="Content Placeholder 2">
            <a:extLst>
              <a:ext uri="{FF2B5EF4-FFF2-40B4-BE49-F238E27FC236}">
                <a16:creationId xmlns:a16="http://schemas.microsoft.com/office/drawing/2014/main" id="{5E127F67-3BDF-62A1-C5FF-48FA8D65506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/>
          <a:p>
            <a:r>
              <a:rPr lang="pt-BR" sz="3600" dirty="0" err="1"/>
              <a:t>Otimo</a:t>
            </a:r>
            <a:r>
              <a:rPr lang="pt-BR" sz="3600" dirty="0"/>
              <a:t> planejamento</a:t>
            </a:r>
          </a:p>
          <a:p>
            <a:r>
              <a:rPr lang="pt-BR" sz="3600" dirty="0"/>
              <a:t>Auto Conhecimento</a:t>
            </a:r>
          </a:p>
          <a:p>
            <a:r>
              <a:rPr lang="pt-BR" sz="3600" dirty="0"/>
              <a:t>Curiosidade incessante</a:t>
            </a:r>
          </a:p>
          <a:p>
            <a:r>
              <a:rPr lang="en-US" sz="1200" dirty="0"/>
              <a:t>Tempos de teste </a:t>
            </a:r>
            <a:r>
              <a:rPr lang="en-US" sz="1200" dirty="0" err="1"/>
              <a:t>menores</a:t>
            </a:r>
            <a:endParaRPr lang="en-US" sz="1200" dirty="0"/>
          </a:p>
        </p:txBody>
      </p:sp>
      <p:pic>
        <p:nvPicPr>
          <p:cNvPr id="6146" name="Picture 2" descr="Clockie | Honkai: Star Rail Wiki | Fandom">
            <a:extLst>
              <a:ext uri="{FF2B5EF4-FFF2-40B4-BE49-F238E27FC236}">
                <a16:creationId xmlns:a16="http://schemas.microsoft.com/office/drawing/2014/main" id="{C4678FB2-C010-BEE4-8EDA-0454EC2AF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06819" y="2023984"/>
            <a:ext cx="2616272" cy="3332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3960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8FCA7-085A-2048-98D9-017CF226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Sobre os algoritmos escolhidos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CE9CBA-CC33-DC20-953D-EEC40ACF0422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sz="4000" dirty="0"/>
              <a:t>Ainda não apresentados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4000" dirty="0"/>
              <a:t>Lin e </a:t>
            </a:r>
            <a:r>
              <a:rPr lang="pt-BR" sz="4000" dirty="0" err="1"/>
              <a:t>Kerninghan</a:t>
            </a:r>
            <a:endParaRPr lang="pt-BR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4000" dirty="0"/>
              <a:t>Record </a:t>
            </a:r>
            <a:r>
              <a:rPr lang="pt-BR" sz="4000" dirty="0" err="1"/>
              <a:t>to</a:t>
            </a:r>
            <a:r>
              <a:rPr lang="pt-BR" sz="4000" dirty="0"/>
              <a:t> Record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4000" dirty="0" err="1"/>
              <a:t>Simulated</a:t>
            </a:r>
            <a:r>
              <a:rPr lang="pt-BR" sz="4000" dirty="0"/>
              <a:t> </a:t>
            </a:r>
            <a:r>
              <a:rPr lang="pt-BR" sz="4000" dirty="0" err="1"/>
              <a:t>Anneling</a:t>
            </a:r>
            <a:endParaRPr lang="pt-BR" sz="4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40E7119-6D44-81E5-B50A-76E4E6CFD2C7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Já apresentado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4000" dirty="0"/>
              <a:t>Random Walk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4000" dirty="0" err="1"/>
              <a:t>Nearest</a:t>
            </a:r>
            <a:r>
              <a:rPr lang="pt-BR" sz="4000" dirty="0"/>
              <a:t> </a:t>
            </a:r>
            <a:r>
              <a:rPr lang="pt-BR" sz="4000" dirty="0" err="1"/>
              <a:t>Neighbour</a:t>
            </a:r>
            <a:endParaRPr lang="pt-BR" sz="4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4000" dirty="0"/>
              <a:t>Random N Neighbours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7536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4F792-82EE-314B-C4D5-A5D67A0BE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algoritmos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A2F601-05D1-AD7A-47A7-858789F56BBB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pt-BR" sz="3600" dirty="0"/>
              <a:t>Foram usados da biblioteca TSP</a:t>
            </a:r>
          </a:p>
          <a:p>
            <a:pPr marL="0" indent="0">
              <a:buNone/>
            </a:pPr>
            <a:r>
              <a:rPr lang="pt-BR" sz="3600" dirty="0"/>
              <a:t>Uma biblioteca feita por brasileiros com diversos métodos para resolver o problema do caixeiro viajante</a:t>
            </a:r>
            <a:endParaRPr lang="en-US" sz="360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86885EB-0BD9-8F98-DDE2-6E7331025A1D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sz="3600" dirty="0"/>
              <a:t>Os contribuidores são os </a:t>
            </a:r>
            <a:r>
              <a:rPr lang="pt-BR" sz="3600" dirty="0" err="1"/>
              <a:t>usuarios</a:t>
            </a:r>
            <a:r>
              <a:rPr lang="pt-BR" sz="3600" dirty="0"/>
              <a:t>       </a:t>
            </a:r>
          </a:p>
          <a:p>
            <a:endParaRPr lang="pt-BR" sz="3600" dirty="0"/>
          </a:p>
          <a:p>
            <a:r>
              <a:rPr lang="pt-BR" sz="3600" dirty="0"/>
              <a:t>Filipe-</a:t>
            </a:r>
            <a:r>
              <a:rPr lang="pt-BR" sz="3600" dirty="0" err="1"/>
              <a:t>gsm</a:t>
            </a:r>
            <a:endParaRPr lang="pt-BR" sz="3600" dirty="0"/>
          </a:p>
          <a:p>
            <a:r>
              <a:rPr lang="pt-BR" sz="3600" dirty="0" err="1"/>
              <a:t>Luanleonardo</a:t>
            </a:r>
            <a:endParaRPr lang="pt-BR" sz="3600" dirty="0"/>
          </a:p>
          <a:p>
            <a:r>
              <a:rPr lang="pt-BR" sz="3600" dirty="0" err="1"/>
              <a:t>FrickTobias</a:t>
            </a:r>
            <a:endParaRPr lang="pt-BR" sz="3600" dirty="0"/>
          </a:p>
          <a:p>
            <a:endParaRPr lang="pt-BR" sz="3600" dirty="0"/>
          </a:p>
          <a:p>
            <a:r>
              <a:rPr lang="pt-BR" sz="3600" dirty="0"/>
              <a:t>Da plataforma </a:t>
            </a:r>
            <a:r>
              <a:rPr lang="pt-BR" sz="3600" dirty="0" err="1"/>
              <a:t>Github</a:t>
            </a:r>
            <a:endParaRPr lang="pt-BR" sz="3600" dirty="0"/>
          </a:p>
          <a:p>
            <a:endParaRPr lang="pt-BR" dirty="0">
              <a:solidFill>
                <a:srgbClr val="8D96A0"/>
              </a:solidFill>
              <a:highlight>
                <a:srgbClr val="0D1117"/>
              </a:highlight>
              <a:latin typeface="-apple-system"/>
            </a:endParaRPr>
          </a:p>
          <a:p>
            <a:endParaRPr lang="pt-BR" dirty="0">
              <a:solidFill>
                <a:srgbClr val="8D96A0"/>
              </a:solidFill>
              <a:highlight>
                <a:srgbClr val="0D1117"/>
              </a:highlight>
              <a:latin typeface="-apple-system"/>
            </a:endParaRPr>
          </a:p>
          <a:p>
            <a:endParaRPr lang="pt-BR" dirty="0">
              <a:solidFill>
                <a:srgbClr val="8D96A0"/>
              </a:solidFill>
              <a:highlight>
                <a:srgbClr val="0D1117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27056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165E1-D5D5-F343-A769-B86E1A8DF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457200"/>
            <a:ext cx="9692640" cy="1371600"/>
          </a:xfrm>
        </p:spPr>
        <p:txBody>
          <a:bodyPr anchor="b">
            <a:normAutofit/>
          </a:bodyPr>
          <a:lstStyle/>
          <a:p>
            <a:r>
              <a:rPr lang="pt-BR" dirty="0"/>
              <a:t>Lin e </a:t>
            </a:r>
            <a:r>
              <a:rPr lang="pt-BR" dirty="0" err="1"/>
              <a:t>Karninghan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6E4313-0D1E-F85D-4C99-117490420C4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67493" y="2087561"/>
            <a:ext cx="2693306" cy="3890543"/>
          </a:xfrm>
        </p:spPr>
        <p:txBody>
          <a:bodyPr/>
          <a:lstStyle/>
          <a:p>
            <a:r>
              <a:rPr lang="pt-BR" dirty="0"/>
              <a:t>O algoritmo de Lin-</a:t>
            </a:r>
            <a:r>
              <a:rPr lang="pt-BR" dirty="0" err="1"/>
              <a:t>Kernighan</a:t>
            </a:r>
            <a:r>
              <a:rPr lang="pt-BR" dirty="0"/>
              <a:t> é flexível, permitindo variações em k para explorar mais profundamente o espaço de soluções. </a:t>
            </a:r>
          </a:p>
          <a:p>
            <a:r>
              <a:rPr lang="pt-BR" dirty="0"/>
              <a:t>É conhecido por ser uma das melhores heurísticas para o TSP devido à sua eficácia em encontrar soluções de alta qualidade.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77F8DB47-73E5-D74D-4BD4-6FAC4D78B9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437443"/>
              </p:ext>
            </p:extLst>
          </p:nvPr>
        </p:nvGraphicFramePr>
        <p:xfrm>
          <a:off x="4216400" y="2087563"/>
          <a:ext cx="6730274" cy="3890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2395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165E1-D5D5-F343-A769-B86E1A8DF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457200"/>
            <a:ext cx="9692640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Record to Record (R2R)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6E4313-0D1E-F85D-4C99-117490420C4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67493" y="2087561"/>
            <a:ext cx="2693306" cy="3890543"/>
          </a:xfrm>
        </p:spPr>
        <p:txBody>
          <a:bodyPr/>
          <a:lstStyle/>
          <a:p>
            <a:r>
              <a:rPr lang="pt-BR" dirty="0"/>
              <a:t>O principal ponto do R2R é permitir que o algoritmo aceite soluções ligeiramente piores que a atual para evitar ficar preso em ótimos locais, promovendo uma busca mais ampla no espaço de soluções.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77F8DB47-73E5-D74D-4BD4-6FAC4D78B9D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16400" y="2087563"/>
          <a:ext cx="6730274" cy="3890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325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8DD4-4828-CE87-0C5C-42BE175E8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601200" cy="1653371"/>
          </a:xfrm>
        </p:spPr>
        <p:txBody>
          <a:bodyPr anchor="b">
            <a:normAutofit/>
          </a:bodyPr>
          <a:lstStyle/>
          <a:p>
            <a:r>
              <a:rPr lang="en-US" dirty="0" err="1"/>
              <a:t>Revisitando</a:t>
            </a:r>
            <a:r>
              <a:rPr lang="en-US" dirty="0"/>
              <a:t> o </a:t>
            </a:r>
            <a:r>
              <a:rPr lang="en-US" dirty="0" err="1"/>
              <a:t>problema</a:t>
            </a:r>
            <a:endParaRPr lang="en-US" dirty="0"/>
          </a:p>
        </p:txBody>
      </p:sp>
      <p:sp>
        <p:nvSpPr>
          <p:cNvPr id="1031" name="Content Placeholder 2">
            <a:extLst>
              <a:ext uri="{FF2B5EF4-FFF2-40B4-BE49-F238E27FC236}">
                <a16:creationId xmlns:a16="http://schemas.microsoft.com/office/drawing/2014/main" id="{E9FCA955-CFF6-D231-FB6E-298CA8F28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817" y="2023984"/>
            <a:ext cx="4663440" cy="3332832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Um problema de simples entendimento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A primeira vista consegue ser resolvido via fora bruta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Rapidamente sofre de explosão combinatória com crescimento na ordem de N! </a:t>
            </a:r>
          </a:p>
        </p:txBody>
      </p:sp>
      <p:pic>
        <p:nvPicPr>
          <p:cNvPr id="1026" name="Picture 2" descr="Travelling Salesman Problem using Dynamic Programming - GeeksforGeeks">
            <a:extLst>
              <a:ext uri="{FF2B5EF4-FFF2-40B4-BE49-F238E27FC236}">
                <a16:creationId xmlns:a16="http://schemas.microsoft.com/office/drawing/2014/main" id="{2B3C89CA-0A2A-392E-5FF1-40385FFE1FE4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97744" y="2023984"/>
            <a:ext cx="4434421" cy="333283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662677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165E1-D5D5-F343-A769-B86E1A8DF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457200"/>
            <a:ext cx="9692640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Simulated Annealing                         (Tempera-</a:t>
            </a:r>
            <a:r>
              <a:rPr lang="en-US" dirty="0" err="1"/>
              <a:t>Simulada</a:t>
            </a:r>
            <a:r>
              <a:rPr lang="en-US" dirty="0"/>
              <a:t>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6E4313-0D1E-F85D-4C99-117490420C4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67493" y="2087561"/>
            <a:ext cx="2693306" cy="3890543"/>
          </a:xfrm>
        </p:spPr>
        <p:txBody>
          <a:bodyPr/>
          <a:lstStyle/>
          <a:p>
            <a:r>
              <a:rPr lang="pt-BR" dirty="0"/>
              <a:t>difere de Record </a:t>
            </a:r>
            <a:r>
              <a:rPr lang="pt-BR" dirty="0" err="1"/>
              <a:t>to</a:t>
            </a:r>
            <a:r>
              <a:rPr lang="pt-BR" dirty="0"/>
              <a:t> Recorde Lin-</a:t>
            </a:r>
            <a:r>
              <a:rPr lang="pt-BR" dirty="0" err="1"/>
              <a:t>Kernighan</a:t>
            </a:r>
            <a:r>
              <a:rPr lang="pt-BR" dirty="0"/>
              <a:t> em sua abordagem probabilística para aceitar soluções piores, o que ajuda a evitar mínimos locais. Ele usa um esquema de temperatura para controlar essa aceitação, em vez de depender de critérios de aceitação relativa como no R2R.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77F8DB47-73E5-D74D-4BD4-6FAC4D78B9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9496061"/>
              </p:ext>
            </p:extLst>
          </p:nvPr>
        </p:nvGraphicFramePr>
        <p:xfrm>
          <a:off x="4216400" y="2087563"/>
          <a:ext cx="6730274" cy="3890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133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55A41-95D6-B7BC-AD9F-5EAAA79ED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7AD6AE-B9AD-3A11-98B3-2928F780525E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3BD47D9-0D00-C31C-E886-81F1A440A0D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8" name="Picture 8">
            <a:extLst>
              <a:ext uri="{FF2B5EF4-FFF2-40B4-BE49-F238E27FC236}">
                <a16:creationId xmlns:a16="http://schemas.microsoft.com/office/drawing/2014/main" id="{0EAAB323-643B-A79A-FCBA-570BA8E08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27395"/>
            <a:ext cx="12192000" cy="604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567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5" name="Title 1">
            <a:extLst>
              <a:ext uri="{FF2B5EF4-FFF2-40B4-BE49-F238E27FC236}">
                <a16:creationId xmlns:a16="http://schemas.microsoft.com/office/drawing/2014/main" id="{2705DBEF-1A01-232D-770A-A301B20B0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71600"/>
            <a:ext cx="5486400" cy="4114800"/>
          </a:xfrm>
        </p:spPr>
        <p:txBody>
          <a:bodyPr/>
          <a:lstStyle/>
          <a:p>
            <a:r>
              <a:rPr lang="pt-BR" dirty="0"/>
              <a:t>Explosão combinatória</a:t>
            </a:r>
            <a:endParaRPr lang="en-US" dirty="0"/>
          </a:p>
        </p:txBody>
      </p:sp>
      <p:pic>
        <p:nvPicPr>
          <p:cNvPr id="11266" name="Picture 2" descr="Por que as explosões nucleares têm forma de cogumelo? | Super">
            <a:extLst>
              <a:ext uri="{FF2B5EF4-FFF2-40B4-BE49-F238E27FC236}">
                <a16:creationId xmlns:a16="http://schemas.microsoft.com/office/drawing/2014/main" id="{AA7F062A-F558-3218-ABBD-F2B082C9AE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0" r="10814" b="-2"/>
          <a:stretch/>
        </p:blipFill>
        <p:spPr bwMode="auto">
          <a:xfrm>
            <a:off x="7183438" y="1168400"/>
            <a:ext cx="4500562" cy="4521200"/>
          </a:xfrm>
          <a:prstGeom prst="ellipse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981682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8D7F8-2E4F-1175-98B7-43427C4C9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9AD769B-20B7-AA8D-1A73-2FCB9A4AA5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B26514C6-C2D4-AF63-711D-3C3D435C2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6391"/>
            <a:ext cx="12192000" cy="604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952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itle 1">
            <a:extLst>
              <a:ext uri="{FF2B5EF4-FFF2-40B4-BE49-F238E27FC236}">
                <a16:creationId xmlns:a16="http://schemas.microsoft.com/office/drawing/2014/main" id="{DA80C890-4AAB-4840-CA27-8F4C2A19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69008"/>
            <a:ext cx="9779183" cy="1706563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Free Images : writing, red, crayon, art, children, picture, oekaki  4368x2912 - - 1072488 - Free stock photos - PxHere">
            <a:extLst>
              <a:ext uri="{FF2B5EF4-FFF2-40B4-BE49-F238E27FC236}">
                <a16:creationId xmlns:a16="http://schemas.microsoft.com/office/drawing/2014/main" id="{F4577F94-9C52-3AD6-6411-3D581BCC86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" r="3563" b="-1"/>
          <a:stretch/>
        </p:blipFill>
        <p:spPr bwMode="auto">
          <a:xfrm>
            <a:off x="24439" y="1098754"/>
            <a:ext cx="6071561" cy="433917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050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itle 1">
            <a:extLst>
              <a:ext uri="{FF2B5EF4-FFF2-40B4-BE49-F238E27FC236}">
                <a16:creationId xmlns:a16="http://schemas.microsoft.com/office/drawing/2014/main" id="{DA80C890-4AAB-4840-CA27-8F4C2A19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69008"/>
            <a:ext cx="9779183" cy="1706563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F2D0C44-EDDB-501D-CDDE-B38BEA4282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4" r="5245" b="1"/>
          <a:stretch/>
        </p:blipFill>
        <p:spPr>
          <a:xfrm>
            <a:off x="6120441" y="1098754"/>
            <a:ext cx="6071559" cy="4339176"/>
          </a:xfrm>
          <a:prstGeom prst="rect">
            <a:avLst/>
          </a:prstGeom>
          <a:noFill/>
        </p:spPr>
      </p:pic>
      <p:pic>
        <p:nvPicPr>
          <p:cNvPr id="1026" name="Picture 2" descr="Free Images : writing, red, crayon, art, children, picture, oekaki  4368x2912 - - 1072488 - Free stock photos - PxHere">
            <a:extLst>
              <a:ext uri="{FF2B5EF4-FFF2-40B4-BE49-F238E27FC236}">
                <a16:creationId xmlns:a16="http://schemas.microsoft.com/office/drawing/2014/main" id="{F4577F94-9C52-3AD6-6411-3D581BCC86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" r="3563" b="-1"/>
          <a:stretch/>
        </p:blipFill>
        <p:spPr bwMode="auto">
          <a:xfrm>
            <a:off x="24439" y="1098754"/>
            <a:ext cx="6071561" cy="433917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70CCCAC-272C-A540-9FBB-A9F0CAC10579}"/>
              </a:ext>
            </a:extLst>
          </p:cNvPr>
          <p:cNvSpPr txBox="1"/>
          <p:nvPr/>
        </p:nvSpPr>
        <p:spPr>
          <a:xfrm>
            <a:off x="3347884" y="-61555"/>
            <a:ext cx="49530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192509</a:t>
            </a:r>
            <a:r>
              <a:rPr lang="pt-BR" sz="7200" dirty="0"/>
              <a:t> KM!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58364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48537-059C-0102-4DAB-047141F9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81" y="1371600"/>
            <a:ext cx="5486400" cy="4114800"/>
          </a:xfrm>
        </p:spPr>
        <p:txBody>
          <a:bodyPr/>
          <a:lstStyle/>
          <a:p>
            <a:r>
              <a:rPr lang="en-US" dirty="0"/>
              <a:t>12190</a:t>
            </a:r>
            <a:br>
              <a:rPr lang="en-US" dirty="0"/>
            </a:br>
            <a:r>
              <a:rPr lang="en-US" dirty="0"/>
              <a:t>KMs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70549F5-5B4E-0A1D-BA36-500386C4E0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2" descr="12190.785911680829">
            <a:extLst>
              <a:ext uri="{FF2B5EF4-FFF2-40B4-BE49-F238E27FC236}">
                <a16:creationId xmlns:a16="http://schemas.microsoft.com/office/drawing/2014/main" id="{92558883-DF41-4801-5DCF-2C85B83D4F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12190.785911680829">
            <a:extLst>
              <a:ext uri="{FF2B5EF4-FFF2-40B4-BE49-F238E27FC236}">
                <a16:creationId xmlns:a16="http://schemas.microsoft.com/office/drawing/2014/main" id="{08C01CA9-49D1-BEBF-79B9-D745A2A0FC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00881D4-51D2-8838-03D6-8ED278BBF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150" y="104775"/>
            <a:ext cx="993457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19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EFF988-1E94-FFB1-CDC0-0B591326E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52550"/>
            <a:ext cx="6220278" cy="2313670"/>
          </a:xfrm>
        </p:spPr>
        <p:txBody>
          <a:bodyPr anchor="b">
            <a:normAutofit/>
          </a:bodyPr>
          <a:lstStyle/>
          <a:p>
            <a:r>
              <a:rPr lang="pt-BR" dirty="0"/>
              <a:t>E agora?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2488525-E197-9850-BE6F-CF4D37CBF7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2757948"/>
            <a:ext cx="6220277" cy="3847503"/>
          </a:xfrm>
        </p:spPr>
        <p:txBody>
          <a:bodyPr>
            <a:normAutofit lnSpcReduction="10000"/>
          </a:bodyPr>
          <a:lstStyle/>
          <a:p>
            <a:r>
              <a:rPr lang="pt-BR" dirty="0"/>
              <a:t>Não fui capaz de concluir a segunda proposta do projeto, porem tive uma ideia que gostaria de aplicar</a:t>
            </a:r>
          </a:p>
          <a:p>
            <a:r>
              <a:rPr lang="pt-BR" dirty="0"/>
              <a:t>Quero fazer um programa que calcula a menor rota para caminhões, e depois compara com a menor rota de outros caminhões, além de selecionar o caminhão correto para a viagem baseado nas especificações de carga e os gastos previsto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78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C753FD-96EC-101A-B8A4-5F69A189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71600"/>
            <a:ext cx="5486400" cy="4114800"/>
          </a:xfrm>
        </p:spPr>
        <p:txBody>
          <a:bodyPr anchor="ctr">
            <a:normAutofit/>
          </a:bodyPr>
          <a:lstStyle/>
          <a:p>
            <a:r>
              <a:rPr lang="en-US" dirty="0" err="1"/>
              <a:t>Fim</a:t>
            </a:r>
            <a:endParaRPr lang="en-US" dirty="0"/>
          </a:p>
        </p:txBody>
      </p:sp>
      <p:pic>
        <p:nvPicPr>
          <p:cNvPr id="12292" name="Picture 4" descr="Homem olhando para o mapa | Foto Grátis">
            <a:extLst>
              <a:ext uri="{FF2B5EF4-FFF2-40B4-BE49-F238E27FC236}">
                <a16:creationId xmlns:a16="http://schemas.microsoft.com/office/drawing/2014/main" id="{38C8FA56-6814-1A2A-BE0E-9F839E3C6E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04"/>
          <a:stretch/>
        </p:blipFill>
        <p:spPr bwMode="auto">
          <a:xfrm>
            <a:off x="7183438" y="1168400"/>
            <a:ext cx="4500562" cy="4521200"/>
          </a:xfrm>
          <a:prstGeom prst="ellipse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60967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F5EE67-DE83-C00F-F31C-58A2B462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45085"/>
            <a:ext cx="9779183" cy="1600835"/>
          </a:xfrm>
        </p:spPr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solução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7743C-9A64-6DD7-26EC-7870E2484D2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66813" y="2652713"/>
            <a:ext cx="9780587" cy="3777584"/>
          </a:xfrm>
        </p:spPr>
        <p:txBody>
          <a:bodyPr>
            <a:normAutofit/>
          </a:bodyPr>
          <a:lstStyle/>
          <a:p>
            <a:r>
              <a:rPr lang="pt-BR" sz="4800" dirty="0"/>
              <a:t>Exatas: Chegam na respostas mais eficiente</a:t>
            </a:r>
          </a:p>
          <a:p>
            <a:r>
              <a:rPr lang="pt-BR" sz="4800" dirty="0"/>
              <a:t>Heurística: Chega numa resposta “Boa o suficiente”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29338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A3D14-CB5E-0DFA-4453-149F5D2B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Solvers</a:t>
            </a:r>
            <a:r>
              <a:rPr lang="pt-BR" dirty="0"/>
              <a:t> Exatos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81BE79-C3AE-696A-65C0-80E5EAEBF3E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 lnSpcReduction="10000"/>
          </a:bodyPr>
          <a:lstStyle/>
          <a:p>
            <a:r>
              <a:rPr lang="pt-BR" sz="3600" dirty="0"/>
              <a:t>Soluções verdadeiras</a:t>
            </a:r>
          </a:p>
          <a:p>
            <a:r>
              <a:rPr lang="pt-BR" sz="3600" dirty="0"/>
              <a:t>Logica costuma ser clara</a:t>
            </a:r>
          </a:p>
          <a:p>
            <a:r>
              <a:rPr lang="pt-BR" sz="3600" dirty="0"/>
              <a:t>Custo de processamento alto</a:t>
            </a:r>
          </a:p>
          <a:p>
            <a:endParaRPr lang="pt-BR" sz="3600" dirty="0"/>
          </a:p>
          <a:p>
            <a:pPr marL="59436" indent="0">
              <a:buNone/>
            </a:pPr>
            <a:r>
              <a:rPr lang="pt-BR" sz="3600" dirty="0"/>
              <a:t>Exemplos: Força Bruta, Programação </a:t>
            </a:r>
            <a:r>
              <a:rPr lang="pt-BR" sz="3600" dirty="0" err="1"/>
              <a:t>Dinamica</a:t>
            </a:r>
            <a:r>
              <a:rPr lang="pt-BR" sz="3600" dirty="0"/>
              <a:t>, Branch </a:t>
            </a:r>
            <a:r>
              <a:rPr lang="pt-BR" sz="3600" dirty="0" err="1"/>
              <a:t>and</a:t>
            </a:r>
            <a:r>
              <a:rPr lang="pt-BR" sz="3600" dirty="0"/>
              <a:t> </a:t>
            </a:r>
            <a:r>
              <a:rPr lang="pt-BR" sz="3600" dirty="0" err="1"/>
              <a:t>Bround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4561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A3D14-CB5E-0DFA-4453-149F5D2B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Solvers</a:t>
            </a:r>
            <a:r>
              <a:rPr lang="pt-BR" dirty="0"/>
              <a:t> Heurísticos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81BE79-C3AE-696A-65C0-80E5EAEBF3E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Soluções aproximadas</a:t>
            </a:r>
          </a:p>
          <a:p>
            <a:r>
              <a:rPr lang="pt-BR" sz="3600" dirty="0"/>
              <a:t>Podem ter um nível de abstração conceitual maior</a:t>
            </a:r>
          </a:p>
          <a:p>
            <a:r>
              <a:rPr lang="pt-BR" sz="3600" dirty="0"/>
              <a:t>Custo de processamento costuma ser menor</a:t>
            </a:r>
          </a:p>
        </p:txBody>
      </p:sp>
    </p:spTree>
    <p:extLst>
      <p:ext uri="{BB962C8B-B14F-4D97-AF65-F5344CB8AC3E}">
        <p14:creationId xmlns:p14="http://schemas.microsoft.com/office/powerpoint/2010/main" val="3958244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Title 1">
            <a:extLst>
              <a:ext uri="{FF2B5EF4-FFF2-40B4-BE49-F238E27FC236}">
                <a16:creationId xmlns:a16="http://schemas.microsoft.com/office/drawing/2014/main" id="{C706BFD7-C700-4167-DD73-8280F16F9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1744415"/>
          </a:xfrm>
        </p:spPr>
        <p:txBody>
          <a:bodyPr anchor="b">
            <a:normAutofit/>
          </a:bodyPr>
          <a:lstStyle/>
          <a:p>
            <a:r>
              <a:rPr lang="pt-BR" sz="3600"/>
              <a:t>“Existem três jeitos de computar o TSP: O jeito certo, o jeito errado e o </a:t>
            </a:r>
            <a:r>
              <a:rPr lang="pt-BR" sz="3600" err="1"/>
              <a:t>Heuristico</a:t>
            </a:r>
            <a:r>
              <a:rPr lang="pt-BR" sz="3600"/>
              <a:t> que não vai te dar a resposta certa só que mais rapido”</a:t>
            </a:r>
            <a:endParaRPr lang="en-US" sz="3600"/>
          </a:p>
        </p:txBody>
      </p:sp>
      <p:pic>
        <p:nvPicPr>
          <p:cNvPr id="2050" name="Picture 2" descr="Existem três jeitos de fazer as coisas:... Homer Simpson - Pensador">
            <a:extLst>
              <a:ext uri="{FF2B5EF4-FFF2-40B4-BE49-F238E27FC236}">
                <a16:creationId xmlns:a16="http://schemas.microsoft.com/office/drawing/2014/main" id="{15E069B0-1863-7A3E-E9AA-1952368D8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41966" y="2017467"/>
            <a:ext cx="6412980" cy="336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326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5784AA-99CF-1B04-E2DE-B431EF11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779183" cy="1570038"/>
          </a:xfrm>
        </p:spPr>
        <p:txBody>
          <a:bodyPr anchor="b">
            <a:normAutofit/>
          </a:bodyPr>
          <a:lstStyle/>
          <a:p>
            <a:r>
              <a:rPr lang="pt-BR" dirty="0"/>
              <a:t>Lista dos 20 municípios usados</a:t>
            </a:r>
            <a:endParaRPr lang="en-US" dirty="0"/>
          </a:p>
        </p:txBody>
      </p:sp>
      <p:pic>
        <p:nvPicPr>
          <p:cNvPr id="8" name="Imagem 7" descr="Mapa&#10;&#10;Descrição gerada automaticamente">
            <a:extLst>
              <a:ext uri="{FF2B5EF4-FFF2-40B4-BE49-F238E27FC236}">
                <a16:creationId xmlns:a16="http://schemas.microsoft.com/office/drawing/2014/main" id="{4D787CD1-67C1-84AE-3DD2-EFA01BE43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493" y="2084832"/>
            <a:ext cx="4897182" cy="3366813"/>
          </a:xfrm>
          <a:prstGeom prst="rect">
            <a:avLst/>
          </a:prstGeom>
          <a:noFill/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89FF93B-E94F-BEC6-D9FE-0B82BCB70320}"/>
              </a:ext>
            </a:extLst>
          </p:cNvPr>
          <p:cNvSpPr txBox="1"/>
          <p:nvPr/>
        </p:nvSpPr>
        <p:spPr>
          <a:xfrm>
            <a:off x="438762" y="4574481"/>
            <a:ext cx="64192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municipios = ['Americana’, '</a:t>
            </a:r>
            <a:r>
              <a:rPr lang="en-US" dirty="0" err="1"/>
              <a:t>Araraquara</a:t>
            </a:r>
            <a:r>
              <a:rPr lang="en-US" dirty="0"/>
              <a:t>’, '</a:t>
            </a:r>
            <a:r>
              <a:rPr lang="en-US" dirty="0" err="1"/>
              <a:t>Barretos</a:t>
            </a:r>
            <a:r>
              <a:rPr lang="en-US" dirty="0"/>
              <a:t>’, 'Bauru’, '</a:t>
            </a:r>
            <a:r>
              <a:rPr lang="en-US" dirty="0" err="1"/>
              <a:t>Botucatu</a:t>
            </a:r>
            <a:r>
              <a:rPr lang="en-US" dirty="0"/>
              <a:t>’, 'Campinas’ , 'Franca’, '</a:t>
            </a:r>
            <a:r>
              <a:rPr lang="en-US" dirty="0" err="1"/>
              <a:t>Itu</a:t>
            </a:r>
            <a:r>
              <a:rPr lang="en-US" dirty="0"/>
              <a:t>’, '</a:t>
            </a:r>
            <a:r>
              <a:rPr lang="en-US" dirty="0" err="1"/>
              <a:t>Jundiaí</a:t>
            </a:r>
            <a:r>
              <a:rPr lang="en-US" dirty="0"/>
              <a:t>’, 'Limeira’, '</a:t>
            </a:r>
            <a:r>
              <a:rPr lang="en-US" dirty="0" err="1"/>
              <a:t>Marília</a:t>
            </a:r>
            <a:r>
              <a:rPr lang="en-US" dirty="0"/>
              <a:t>’, 'Piracicaba’, 'Presidente Prudente’, '</a:t>
            </a:r>
            <a:r>
              <a:rPr lang="en-US" dirty="0" err="1"/>
              <a:t>Ribeirão</a:t>
            </a:r>
            <a:r>
              <a:rPr lang="en-US" dirty="0"/>
              <a:t> Preto’, 'Santos’, 'São José do Rio Preto’, 'São José dos Campos’, 'São Paulo’, 'Sorocaba’, '</a:t>
            </a:r>
            <a:r>
              <a:rPr lang="en-US" dirty="0" err="1"/>
              <a:t>Taubaté</a:t>
            </a:r>
            <a:r>
              <a:rPr lang="en-US" dirty="0"/>
              <a:t>']</a:t>
            </a:r>
          </a:p>
        </p:txBody>
      </p:sp>
    </p:spTree>
    <p:extLst>
      <p:ext uri="{BB962C8B-B14F-4D97-AF65-F5344CB8AC3E}">
        <p14:creationId xmlns:p14="http://schemas.microsoft.com/office/powerpoint/2010/main" val="1020797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A41205-3648-2536-1CB9-A61EB0E01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Nearest</a:t>
            </a:r>
            <a:r>
              <a:rPr lang="pt-BR" dirty="0"/>
              <a:t> </a:t>
            </a:r>
            <a:r>
              <a:rPr lang="pt-BR" dirty="0" err="1"/>
              <a:t>Neighbor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96A93B-C2CF-0D01-A9D1-DBAACCE5F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Escolhe sempre o Node mais próximo</a:t>
            </a:r>
          </a:p>
          <a:p>
            <a:r>
              <a:rPr lang="pt-BR" sz="3200" dirty="0"/>
              <a:t>Extremamente rápido pois apenas procura a menor das distancias</a:t>
            </a:r>
          </a:p>
          <a:p>
            <a:r>
              <a:rPr lang="pt-BR" sz="3200" dirty="0"/>
              <a:t>Consegue chegar em respostas satisfatórias para testes com poucos Nodes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92274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9AD87A-ADB2-8E8E-566D-DF7CF52F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601200" cy="1653371"/>
          </a:xfrm>
        </p:spPr>
        <p:txBody>
          <a:bodyPr anchor="b">
            <a:normAutofit/>
          </a:bodyPr>
          <a:lstStyle/>
          <a:p>
            <a:r>
              <a:rPr lang="pt-BR" dirty="0"/>
              <a:t>Random Walk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AD2FB5-683E-81D1-2EF4-A1BA68EC7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2" y="2023984"/>
            <a:ext cx="5705256" cy="333283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Completamente aleatório</a:t>
            </a:r>
          </a:p>
          <a:p>
            <a:r>
              <a:rPr lang="pt-BR" sz="3200" dirty="0"/>
              <a:t>Vai te levar aos piores resultados com facilidade</a:t>
            </a:r>
          </a:p>
          <a:p>
            <a:r>
              <a:rPr lang="pt-BR" sz="3200" dirty="0"/>
              <a:t>99% </a:t>
            </a:r>
            <a:r>
              <a:rPr lang="pt-BR" sz="3200" dirty="0" err="1"/>
              <a:t>Gamblers</a:t>
            </a:r>
            <a:r>
              <a:rPr lang="pt-BR" sz="3200" dirty="0"/>
              <a:t> </a:t>
            </a:r>
            <a:r>
              <a:rPr lang="pt-BR" sz="3200" dirty="0" err="1"/>
              <a:t>Quit</a:t>
            </a:r>
            <a:r>
              <a:rPr lang="pt-BR" sz="3200" dirty="0"/>
              <a:t> </a:t>
            </a:r>
            <a:r>
              <a:rPr lang="pt-BR" sz="3200" dirty="0" err="1"/>
              <a:t>Right</a:t>
            </a:r>
            <a:r>
              <a:rPr lang="pt-BR" sz="3200" dirty="0"/>
              <a:t> Before </a:t>
            </a:r>
            <a:r>
              <a:rPr lang="pt-BR" sz="3200" dirty="0" err="1"/>
              <a:t>they</a:t>
            </a:r>
            <a:r>
              <a:rPr lang="pt-BR" sz="3200" dirty="0"/>
              <a:t> hit Big</a:t>
            </a:r>
          </a:p>
          <a:p>
            <a:r>
              <a:rPr lang="pt-BR" sz="3200" dirty="0"/>
              <a:t>Aquele (N-1)! Nunca deixou de existir</a:t>
            </a:r>
          </a:p>
          <a:p>
            <a:endParaRPr lang="pt-BR" sz="3200" dirty="0"/>
          </a:p>
          <a:p>
            <a:endParaRPr lang="en-US" sz="3200" dirty="0"/>
          </a:p>
        </p:txBody>
      </p:sp>
      <p:pic>
        <p:nvPicPr>
          <p:cNvPr id="4098" name="Picture 2" descr="99% of gamblers stop right before their big hit&quot; Sticker for Sale by ponat  | Redbubble">
            <a:extLst>
              <a:ext uri="{FF2B5EF4-FFF2-40B4-BE49-F238E27FC236}">
                <a16:creationId xmlns:a16="http://schemas.microsoft.com/office/drawing/2014/main" id="{F51B1E3A-DC22-EF1B-613F-D90E959F8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65143" y="2023984"/>
            <a:ext cx="2499624" cy="333283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4167451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314f8f7-0e23-4e51-9f53-47842f6a488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23D9C055B50CC46B0A603C06E7E953F" ma:contentTypeVersion="8" ma:contentTypeDescription="Crie um novo documento." ma:contentTypeScope="" ma:versionID="eec688f411743f2be4003be831cef55c">
  <xsd:schema xmlns:xsd="http://www.w3.org/2001/XMLSchema" xmlns:xs="http://www.w3.org/2001/XMLSchema" xmlns:p="http://schemas.microsoft.com/office/2006/metadata/properties" xmlns:ns3="f314f8f7-0e23-4e51-9f53-47842f6a4883" xmlns:ns4="df2dc4a0-3cef-4659-878b-480c568b20f1" targetNamespace="http://schemas.microsoft.com/office/2006/metadata/properties" ma:root="true" ma:fieldsID="dbfbeb15bb78fab1b90274af115ee845" ns3:_="" ns4:_="">
    <xsd:import namespace="f314f8f7-0e23-4e51-9f53-47842f6a4883"/>
    <xsd:import namespace="df2dc4a0-3cef-4659-878b-480c568b20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14f8f7-0e23-4e51-9f53-47842f6a48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2dc4a0-3cef-4659-878b-480c568b20f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E98C35-9ECE-4425-BCBA-00E118C705CE}">
  <ds:schemaRefs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f314f8f7-0e23-4e51-9f53-47842f6a4883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df2dc4a0-3cef-4659-878b-480c568b20f1"/>
  </ds:schemaRefs>
</ds:datastoreItem>
</file>

<file path=customXml/itemProps2.xml><?xml version="1.0" encoding="utf-8"?>
<ds:datastoreItem xmlns:ds="http://schemas.openxmlformats.org/officeDocument/2006/customXml" ds:itemID="{15475346-B966-45E5-933F-0C24AFE8D1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14f8f7-0e23-4e51-9f53-47842f6a4883"/>
    <ds:schemaRef ds:uri="df2dc4a0-3cef-4659-878b-480c568b20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A8381C-73EB-48EA-B45F-7B7C8C7DF409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{4978916F-BF04-4AFB-B7D3-AA281A6BEB95}tf45331398_win32</Template>
  <TotalTime>295</TotalTime>
  <Words>621</Words>
  <Application>Microsoft Office PowerPoint</Application>
  <PresentationFormat>Widescreen</PresentationFormat>
  <Paragraphs>100</Paragraphs>
  <Slides>28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-apple-system</vt:lpstr>
      <vt:lpstr>Arial</vt:lpstr>
      <vt:lpstr>Calibri</vt:lpstr>
      <vt:lpstr>Tenorite</vt:lpstr>
      <vt:lpstr>Custom</vt:lpstr>
      <vt:lpstr>Problema do Caixeiro Viajante</vt:lpstr>
      <vt:lpstr>Revisitando o problema</vt:lpstr>
      <vt:lpstr>Tipos de solução</vt:lpstr>
      <vt:lpstr>Solvers Exatos</vt:lpstr>
      <vt:lpstr>Solvers Heurísticos</vt:lpstr>
      <vt:lpstr>“Existem três jeitos de computar o TSP: O jeito certo, o jeito errado e o Heuristico que não vai te dar a resposta certa só que mais rapido”</vt:lpstr>
      <vt:lpstr>Lista dos 20 municípios usados</vt:lpstr>
      <vt:lpstr>Nearest Neighbor</vt:lpstr>
      <vt:lpstr>Random Walk</vt:lpstr>
      <vt:lpstr>Você tem mais chances de </vt:lpstr>
      <vt:lpstr>Apresentação do PowerPoint</vt:lpstr>
      <vt:lpstr>Random N Neighbour</vt:lpstr>
      <vt:lpstr>Apresentação do PowerPoint</vt:lpstr>
      <vt:lpstr>Apresentação do PowerPoint</vt:lpstr>
      <vt:lpstr>Por que você escolheu Heuristica</vt:lpstr>
      <vt:lpstr>Sobre os algoritmos escolhidos</vt:lpstr>
      <vt:lpstr>Os algoritmos</vt:lpstr>
      <vt:lpstr>Lin e Karninghan</vt:lpstr>
      <vt:lpstr>Record to Record (R2R)</vt:lpstr>
      <vt:lpstr>Simulated Annealing                         (Tempera-Simulada)</vt:lpstr>
      <vt:lpstr>Apresentação do PowerPoint</vt:lpstr>
      <vt:lpstr>Explosão combinatória</vt:lpstr>
      <vt:lpstr>Apresentação do PowerPoint</vt:lpstr>
      <vt:lpstr>Apresentação do PowerPoint</vt:lpstr>
      <vt:lpstr>Apresentação do PowerPoint</vt:lpstr>
      <vt:lpstr>12190 KMs</vt:lpstr>
      <vt:lpstr>E agora?</vt:lpstr>
      <vt:lpstr>Fim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César Augusto Rolim Sibila</dc:creator>
  <cp:lastModifiedBy>César Augusto Rolim Sibila</cp:lastModifiedBy>
  <cp:revision>3</cp:revision>
  <dcterms:created xsi:type="dcterms:W3CDTF">2024-06-18T23:02:16Z</dcterms:created>
  <dcterms:modified xsi:type="dcterms:W3CDTF">2024-06-19T10:02:57Z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0x010100623D9C055B50CC46B0A603C06E7E953F</vt:lpwstr>
  </property>
</Properties>
</file>

<file path=docProps/thumbnail.jpeg>
</file>